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41"/>
  </p:notesMasterIdLst>
  <p:sldIdLst>
    <p:sldId id="828" r:id="rId2"/>
    <p:sldId id="983" r:id="rId3"/>
    <p:sldId id="756" r:id="rId4"/>
    <p:sldId id="930" r:id="rId5"/>
    <p:sldId id="946" r:id="rId6"/>
    <p:sldId id="964" r:id="rId7"/>
    <p:sldId id="377" r:id="rId8"/>
    <p:sldId id="966" r:id="rId9"/>
    <p:sldId id="965" r:id="rId10"/>
    <p:sldId id="945" r:id="rId11"/>
    <p:sldId id="947" r:id="rId12"/>
    <p:sldId id="949" r:id="rId13"/>
    <p:sldId id="948" r:id="rId14"/>
    <p:sldId id="954" r:id="rId15"/>
    <p:sldId id="955" r:id="rId16"/>
    <p:sldId id="956" r:id="rId17"/>
    <p:sldId id="957" r:id="rId18"/>
    <p:sldId id="968" r:id="rId19"/>
    <p:sldId id="970" r:id="rId20"/>
    <p:sldId id="971" r:id="rId21"/>
    <p:sldId id="973" r:id="rId22"/>
    <p:sldId id="974" r:id="rId23"/>
    <p:sldId id="975" r:id="rId24"/>
    <p:sldId id="960" r:id="rId25"/>
    <p:sldId id="952" r:id="rId26"/>
    <p:sldId id="950" r:id="rId27"/>
    <p:sldId id="953" r:id="rId28"/>
    <p:sldId id="962" r:id="rId29"/>
    <p:sldId id="963" r:id="rId30"/>
    <p:sldId id="967" r:id="rId31"/>
    <p:sldId id="976" r:id="rId32"/>
    <p:sldId id="977" r:id="rId33"/>
    <p:sldId id="979" r:id="rId34"/>
    <p:sldId id="281" r:id="rId35"/>
    <p:sldId id="978" r:id="rId36"/>
    <p:sldId id="273" r:id="rId37"/>
    <p:sldId id="980" r:id="rId38"/>
    <p:sldId id="981" r:id="rId39"/>
    <p:sldId id="9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99E080-4A8D-4C61-A9F6-58E0069794A5}" v="571" dt="2022-11-06T16:40:03.719"/>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Μεσαίο στυλ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0" autoAdjust="0"/>
    <p:restoredTop sz="94660"/>
  </p:normalViewPr>
  <p:slideViewPr>
    <p:cSldViewPr snapToGrid="0">
      <p:cViewPr varScale="1">
        <p:scale>
          <a:sx n="153" d="100"/>
          <a:sy n="153" d="100"/>
        </p:scale>
        <p:origin x="162"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os Konstantinos" userId="7ec4bfa8-d0f8-4a97-a785-d93cfb7366f7" providerId="ADAL" clId="{DA99E080-4A8D-4C61-A9F6-58E0069794A5}"/>
    <pc:docChg chg="undo redo custSel addSld delSld modSld">
      <pc:chgData name="Adamos Konstantinos" userId="7ec4bfa8-d0f8-4a97-a785-d93cfb7366f7" providerId="ADAL" clId="{DA99E080-4A8D-4C61-A9F6-58E0069794A5}" dt="2022-11-06T16:57:39.263" v="8573" actId="47"/>
      <pc:docMkLst>
        <pc:docMk/>
      </pc:docMkLst>
      <pc:sldChg chg="del">
        <pc:chgData name="Adamos Konstantinos" userId="7ec4bfa8-d0f8-4a97-a785-d93cfb7366f7" providerId="ADAL" clId="{DA99E080-4A8D-4C61-A9F6-58E0069794A5}" dt="2022-11-03T21:42:07.476" v="831" actId="47"/>
        <pc:sldMkLst>
          <pc:docMk/>
          <pc:sldMk cId="4234744170" sldId="747"/>
        </pc:sldMkLst>
      </pc:sldChg>
      <pc:sldChg chg="addSp delSp modSp mod setBg setClrOvrMap">
        <pc:chgData name="Adamos Konstantinos" userId="7ec4bfa8-d0f8-4a97-a785-d93cfb7366f7" providerId="ADAL" clId="{DA99E080-4A8D-4C61-A9F6-58E0069794A5}" dt="2022-11-06T11:49:55.789" v="4544" actId="1076"/>
        <pc:sldMkLst>
          <pc:docMk/>
          <pc:sldMk cId="3732331001" sldId="756"/>
        </pc:sldMkLst>
        <pc:spChg chg="mod">
          <ac:chgData name="Adamos Konstantinos" userId="7ec4bfa8-d0f8-4a97-a785-d93cfb7366f7" providerId="ADAL" clId="{DA99E080-4A8D-4C61-A9F6-58E0069794A5}" dt="2022-11-03T21:38:36.675" v="791" actId="26606"/>
          <ac:spMkLst>
            <pc:docMk/>
            <pc:sldMk cId="3732331001" sldId="756"/>
            <ac:spMk id="7" creationId="{00000000-0000-0000-0000-000000000000}"/>
          </ac:spMkLst>
        </pc:spChg>
        <pc:spChg chg="mod">
          <ac:chgData name="Adamos Konstantinos" userId="7ec4bfa8-d0f8-4a97-a785-d93cfb7366f7" providerId="ADAL" clId="{DA99E080-4A8D-4C61-A9F6-58E0069794A5}" dt="2022-11-03T21:42:35.038" v="837" actId="20577"/>
          <ac:spMkLst>
            <pc:docMk/>
            <pc:sldMk cId="3732331001" sldId="756"/>
            <ac:spMk id="8" creationId="{00000000-0000-0000-0000-000000000000}"/>
          </ac:spMkLst>
        </pc:spChg>
        <pc:spChg chg="add del">
          <ac:chgData name="Adamos Konstantinos" userId="7ec4bfa8-d0f8-4a97-a785-d93cfb7366f7" providerId="ADAL" clId="{DA99E080-4A8D-4C61-A9F6-58E0069794A5}" dt="2022-11-03T21:38:36.675" v="791" actId="26606"/>
          <ac:spMkLst>
            <pc:docMk/>
            <pc:sldMk cId="3732331001" sldId="756"/>
            <ac:spMk id="13" creationId="{8F23F8A3-8FD7-4779-8323-FDC26BE99889}"/>
          </ac:spMkLst>
        </pc:spChg>
        <pc:spChg chg="add del">
          <ac:chgData name="Adamos Konstantinos" userId="7ec4bfa8-d0f8-4a97-a785-d93cfb7366f7" providerId="ADAL" clId="{DA99E080-4A8D-4C61-A9F6-58E0069794A5}" dt="2022-11-03T21:38:36.675" v="791" actId="26606"/>
          <ac:spMkLst>
            <pc:docMk/>
            <pc:sldMk cId="3732331001" sldId="756"/>
            <ac:spMk id="15" creationId="{F605C4CC-A25C-416F-8333-7CB7DC97D870}"/>
          </ac:spMkLst>
        </pc:spChg>
        <pc:spChg chg="add del">
          <ac:chgData name="Adamos Konstantinos" userId="7ec4bfa8-d0f8-4a97-a785-d93cfb7366f7" providerId="ADAL" clId="{DA99E080-4A8D-4C61-A9F6-58E0069794A5}" dt="2022-11-03T21:38:36.675" v="791" actId="26606"/>
          <ac:spMkLst>
            <pc:docMk/>
            <pc:sldMk cId="3732331001" sldId="756"/>
            <ac:spMk id="17" creationId="{9AA72BD9-2C5A-4EDC-931F-5AA08EACA0F3}"/>
          </ac:spMkLst>
        </pc:spChg>
        <pc:spChg chg="add del">
          <ac:chgData name="Adamos Konstantinos" userId="7ec4bfa8-d0f8-4a97-a785-d93cfb7366f7" providerId="ADAL" clId="{DA99E080-4A8D-4C61-A9F6-58E0069794A5}" dt="2022-11-03T21:38:27.742" v="789" actId="26606"/>
          <ac:spMkLst>
            <pc:docMk/>
            <pc:sldMk cId="3732331001" sldId="756"/>
            <ac:spMk id="20" creationId="{357DD0D3-F869-46D0-944C-6EC60E19E351}"/>
          </ac:spMkLst>
        </pc:spChg>
        <pc:spChg chg="add del">
          <ac:chgData name="Adamos Konstantinos" userId="7ec4bfa8-d0f8-4a97-a785-d93cfb7366f7" providerId="ADAL" clId="{DA99E080-4A8D-4C61-A9F6-58E0069794A5}" dt="2022-11-03T21:38:36.675" v="791" actId="26606"/>
          <ac:spMkLst>
            <pc:docMk/>
            <pc:sldMk cId="3732331001" sldId="756"/>
            <ac:spMk id="22" creationId="{DD3981AC-7B61-4947-BCF3-F7AA7FA385B9}"/>
          </ac:spMkLst>
        </pc:spChg>
        <pc:spChg chg="add del">
          <ac:chgData name="Adamos Konstantinos" userId="7ec4bfa8-d0f8-4a97-a785-d93cfb7366f7" providerId="ADAL" clId="{DA99E080-4A8D-4C61-A9F6-58E0069794A5}" dt="2022-11-03T21:38:36.675" v="791" actId="26606"/>
          <ac:spMkLst>
            <pc:docMk/>
            <pc:sldMk cId="3732331001" sldId="756"/>
            <ac:spMk id="24" creationId="{55D4142C-5077-457F-A6AD-3FECFDB39685}"/>
          </ac:spMkLst>
        </pc:spChg>
        <pc:spChg chg="add del">
          <ac:chgData name="Adamos Konstantinos" userId="7ec4bfa8-d0f8-4a97-a785-d93cfb7366f7" providerId="ADAL" clId="{DA99E080-4A8D-4C61-A9F6-58E0069794A5}" dt="2022-11-03T21:38:36.675" v="791" actId="26606"/>
          <ac:spMkLst>
            <pc:docMk/>
            <pc:sldMk cId="3732331001" sldId="756"/>
            <ac:spMk id="26" creationId="{7A5F0580-5EE9-419F-96EE-B6529EF6E7D0}"/>
          </ac:spMkLst>
        </pc:spChg>
        <pc:picChg chg="add mod ord">
          <ac:chgData name="Adamos Konstantinos" userId="7ec4bfa8-d0f8-4a97-a785-d93cfb7366f7" providerId="ADAL" clId="{DA99E080-4A8D-4C61-A9F6-58E0069794A5}" dt="2022-11-06T11:49:55.789" v="4544" actId="1076"/>
          <ac:picMkLst>
            <pc:docMk/>
            <pc:sldMk cId="3732331001" sldId="756"/>
            <ac:picMk id="2" creationId="{7B58B0FF-33F7-E6F5-8D04-E977EBFDAD4D}"/>
          </ac:picMkLst>
        </pc:picChg>
      </pc:sldChg>
      <pc:sldChg chg="del">
        <pc:chgData name="Adamos Konstantinos" userId="7ec4bfa8-d0f8-4a97-a785-d93cfb7366f7" providerId="ADAL" clId="{DA99E080-4A8D-4C61-A9F6-58E0069794A5}" dt="2022-11-03T21:42:07.476" v="831" actId="47"/>
        <pc:sldMkLst>
          <pc:docMk/>
          <pc:sldMk cId="41976472" sldId="757"/>
        </pc:sldMkLst>
      </pc:sldChg>
      <pc:sldChg chg="del">
        <pc:chgData name="Adamos Konstantinos" userId="7ec4bfa8-d0f8-4a97-a785-d93cfb7366f7" providerId="ADAL" clId="{DA99E080-4A8D-4C61-A9F6-58E0069794A5}" dt="2022-11-03T21:42:07.476" v="831" actId="47"/>
        <pc:sldMkLst>
          <pc:docMk/>
          <pc:sldMk cId="4028858545" sldId="818"/>
        </pc:sldMkLst>
      </pc:sldChg>
      <pc:sldChg chg="del">
        <pc:chgData name="Adamos Konstantinos" userId="7ec4bfa8-d0f8-4a97-a785-d93cfb7366f7" providerId="ADAL" clId="{DA99E080-4A8D-4C61-A9F6-58E0069794A5}" dt="2022-11-03T21:42:07.476" v="831" actId="47"/>
        <pc:sldMkLst>
          <pc:docMk/>
          <pc:sldMk cId="3964421213" sldId="819"/>
        </pc:sldMkLst>
      </pc:sldChg>
      <pc:sldChg chg="del">
        <pc:chgData name="Adamos Konstantinos" userId="7ec4bfa8-d0f8-4a97-a785-d93cfb7366f7" providerId="ADAL" clId="{DA99E080-4A8D-4C61-A9F6-58E0069794A5}" dt="2022-11-03T21:42:07.476" v="831" actId="47"/>
        <pc:sldMkLst>
          <pc:docMk/>
          <pc:sldMk cId="1575823182" sldId="820"/>
        </pc:sldMkLst>
      </pc:sldChg>
      <pc:sldChg chg="del">
        <pc:chgData name="Adamos Konstantinos" userId="7ec4bfa8-d0f8-4a97-a785-d93cfb7366f7" providerId="ADAL" clId="{DA99E080-4A8D-4C61-A9F6-58E0069794A5}" dt="2022-11-03T21:42:07.476" v="831" actId="47"/>
        <pc:sldMkLst>
          <pc:docMk/>
          <pc:sldMk cId="17616086" sldId="821"/>
        </pc:sldMkLst>
      </pc:sldChg>
      <pc:sldChg chg="del">
        <pc:chgData name="Adamos Konstantinos" userId="7ec4bfa8-d0f8-4a97-a785-d93cfb7366f7" providerId="ADAL" clId="{DA99E080-4A8D-4C61-A9F6-58E0069794A5}" dt="2022-11-03T21:42:07.476" v="831" actId="47"/>
        <pc:sldMkLst>
          <pc:docMk/>
          <pc:sldMk cId="1035883985" sldId="822"/>
        </pc:sldMkLst>
      </pc:sldChg>
      <pc:sldChg chg="del">
        <pc:chgData name="Adamos Konstantinos" userId="7ec4bfa8-d0f8-4a97-a785-d93cfb7366f7" providerId="ADAL" clId="{DA99E080-4A8D-4C61-A9F6-58E0069794A5}" dt="2022-11-03T21:42:07.476" v="831" actId="47"/>
        <pc:sldMkLst>
          <pc:docMk/>
          <pc:sldMk cId="1970395500" sldId="823"/>
        </pc:sldMkLst>
      </pc:sldChg>
      <pc:sldChg chg="del">
        <pc:chgData name="Adamos Konstantinos" userId="7ec4bfa8-d0f8-4a97-a785-d93cfb7366f7" providerId="ADAL" clId="{DA99E080-4A8D-4C61-A9F6-58E0069794A5}" dt="2022-11-03T21:42:07.476" v="831" actId="47"/>
        <pc:sldMkLst>
          <pc:docMk/>
          <pc:sldMk cId="3454267161" sldId="824"/>
        </pc:sldMkLst>
      </pc:sldChg>
      <pc:sldChg chg="del">
        <pc:chgData name="Adamos Konstantinos" userId="7ec4bfa8-d0f8-4a97-a785-d93cfb7366f7" providerId="ADAL" clId="{DA99E080-4A8D-4C61-A9F6-58E0069794A5}" dt="2022-11-03T21:42:07.476" v="831" actId="47"/>
        <pc:sldMkLst>
          <pc:docMk/>
          <pc:sldMk cId="3179696012" sldId="825"/>
        </pc:sldMkLst>
      </pc:sldChg>
      <pc:sldChg chg="del">
        <pc:chgData name="Adamos Konstantinos" userId="7ec4bfa8-d0f8-4a97-a785-d93cfb7366f7" providerId="ADAL" clId="{DA99E080-4A8D-4C61-A9F6-58E0069794A5}" dt="2022-11-03T21:42:07.476" v="831" actId="47"/>
        <pc:sldMkLst>
          <pc:docMk/>
          <pc:sldMk cId="3510286159" sldId="826"/>
        </pc:sldMkLst>
      </pc:sldChg>
      <pc:sldChg chg="del">
        <pc:chgData name="Adamos Konstantinos" userId="7ec4bfa8-d0f8-4a97-a785-d93cfb7366f7" providerId="ADAL" clId="{DA99E080-4A8D-4C61-A9F6-58E0069794A5}" dt="2022-11-03T21:42:07.476" v="831" actId="47"/>
        <pc:sldMkLst>
          <pc:docMk/>
          <pc:sldMk cId="1940196980" sldId="827"/>
        </pc:sldMkLst>
      </pc:sldChg>
      <pc:sldChg chg="addSp delSp modSp mod setBg setClrOvrMap">
        <pc:chgData name="Adamos Konstantinos" userId="7ec4bfa8-d0f8-4a97-a785-d93cfb7366f7" providerId="ADAL" clId="{DA99E080-4A8D-4C61-A9F6-58E0069794A5}" dt="2022-11-05T23:25:01.343" v="2235" actId="20577"/>
        <pc:sldMkLst>
          <pc:docMk/>
          <pc:sldMk cId="2640938131" sldId="828"/>
        </pc:sldMkLst>
        <pc:spChg chg="add mod">
          <ac:chgData name="Adamos Konstantinos" userId="7ec4bfa8-d0f8-4a97-a785-d93cfb7366f7" providerId="ADAL" clId="{DA99E080-4A8D-4C61-A9F6-58E0069794A5}" dt="2022-11-04T05:52:00.943" v="867" actId="1038"/>
          <ac:spMkLst>
            <pc:docMk/>
            <pc:sldMk cId="2640938131" sldId="828"/>
            <ac:spMk id="3" creationId="{39ADE670-E974-2E9B-7119-28257D509EBE}"/>
          </ac:spMkLst>
        </pc:spChg>
        <pc:spChg chg="mod">
          <ac:chgData name="Adamos Konstantinos" userId="7ec4bfa8-d0f8-4a97-a785-d93cfb7366f7" providerId="ADAL" clId="{DA99E080-4A8D-4C61-A9F6-58E0069794A5}" dt="2022-11-05T23:25:01.343" v="2235" actId="20577"/>
          <ac:spMkLst>
            <pc:docMk/>
            <pc:sldMk cId="2640938131" sldId="828"/>
            <ac:spMk id="9" creationId="{00000000-0000-0000-0000-000000000000}"/>
          </ac:spMkLst>
        </pc:spChg>
        <pc:spChg chg="add del">
          <ac:chgData name="Adamos Konstantinos" userId="7ec4bfa8-d0f8-4a97-a785-d93cfb7366f7" providerId="ADAL" clId="{DA99E080-4A8D-4C61-A9F6-58E0069794A5}" dt="2022-11-03T21:10:47.349" v="197" actId="26606"/>
          <ac:spMkLst>
            <pc:docMk/>
            <pc:sldMk cId="2640938131" sldId="828"/>
            <ac:spMk id="15" creationId="{87CC2527-562A-4F69-B487-4371E5B243E7}"/>
          </ac:spMkLst>
        </pc:spChg>
        <pc:spChg chg="add del">
          <ac:chgData name="Adamos Konstantinos" userId="7ec4bfa8-d0f8-4a97-a785-d93cfb7366f7" providerId="ADAL" clId="{DA99E080-4A8D-4C61-A9F6-58E0069794A5}" dt="2022-11-03T21:10:53.560" v="199" actId="26606"/>
          <ac:spMkLst>
            <pc:docMk/>
            <pc:sldMk cId="2640938131" sldId="828"/>
            <ac:spMk id="19" creationId="{AF2F604E-43BE-4DC3-B983-E071523364F8}"/>
          </ac:spMkLst>
        </pc:spChg>
        <pc:spChg chg="add del">
          <ac:chgData name="Adamos Konstantinos" userId="7ec4bfa8-d0f8-4a97-a785-d93cfb7366f7" providerId="ADAL" clId="{DA99E080-4A8D-4C61-A9F6-58E0069794A5}" dt="2022-11-03T21:10:53.560" v="199" actId="26606"/>
          <ac:spMkLst>
            <pc:docMk/>
            <pc:sldMk cId="2640938131" sldId="828"/>
            <ac:spMk id="20" creationId="{526E0BFB-CDF1-4990-8C11-AC849311E0A8}"/>
          </ac:spMkLst>
        </pc:spChg>
        <pc:spChg chg="add del">
          <ac:chgData name="Adamos Konstantinos" userId="7ec4bfa8-d0f8-4a97-a785-d93cfb7366f7" providerId="ADAL" clId="{DA99E080-4A8D-4C61-A9F6-58E0069794A5}" dt="2022-11-03T21:10:53.560" v="199" actId="26606"/>
          <ac:spMkLst>
            <pc:docMk/>
            <pc:sldMk cId="2640938131" sldId="828"/>
            <ac:spMk id="21" creationId="{08C9B587-E65E-4B52-B37C-ABEBB6E87928}"/>
          </ac:spMkLst>
        </pc:spChg>
        <pc:spChg chg="add del">
          <ac:chgData name="Adamos Konstantinos" userId="7ec4bfa8-d0f8-4a97-a785-d93cfb7366f7" providerId="ADAL" clId="{DA99E080-4A8D-4C61-A9F6-58E0069794A5}" dt="2022-11-03T21:10:53.560" v="199" actId="26606"/>
          <ac:spMkLst>
            <pc:docMk/>
            <pc:sldMk cId="2640938131" sldId="828"/>
            <ac:spMk id="23" creationId="{6069A1F8-9BEB-4786-9694-FC48B2D75D21}"/>
          </ac:spMkLst>
        </pc:spChg>
        <pc:spChg chg="add del">
          <ac:chgData name="Adamos Konstantinos" userId="7ec4bfa8-d0f8-4a97-a785-d93cfb7366f7" providerId="ADAL" clId="{DA99E080-4A8D-4C61-A9F6-58E0069794A5}" dt="2022-11-03T21:39:10.044" v="793" actId="26606"/>
          <ac:spMkLst>
            <pc:docMk/>
            <pc:sldMk cId="2640938131" sldId="828"/>
            <ac:spMk id="26" creationId="{9225B0D8-E56E-4ACC-A464-81F4062765CC}"/>
          </ac:spMkLst>
        </pc:spChg>
        <pc:spChg chg="add del">
          <ac:chgData name="Adamos Konstantinos" userId="7ec4bfa8-d0f8-4a97-a785-d93cfb7366f7" providerId="ADAL" clId="{DA99E080-4A8D-4C61-A9F6-58E0069794A5}" dt="2022-11-03T21:39:10.044" v="793" actId="26606"/>
          <ac:spMkLst>
            <pc:docMk/>
            <pc:sldMk cId="2640938131" sldId="828"/>
            <ac:spMk id="27" creationId="{8F5D1B28-3976-4367-807C-CAD629CDD838}"/>
          </ac:spMkLst>
        </pc:spChg>
        <pc:spChg chg="add del">
          <ac:chgData name="Adamos Konstantinos" userId="7ec4bfa8-d0f8-4a97-a785-d93cfb7366f7" providerId="ADAL" clId="{DA99E080-4A8D-4C61-A9F6-58E0069794A5}" dt="2022-11-03T21:39:10.044" v="793" actId="26606"/>
          <ac:spMkLst>
            <pc:docMk/>
            <pc:sldMk cId="2640938131" sldId="828"/>
            <ac:spMk id="32" creationId="{6B3BAD04-E614-4C16-8360-019FCF0045AC}"/>
          </ac:spMkLst>
        </pc:spChg>
        <pc:picChg chg="add del">
          <ac:chgData name="Adamos Konstantinos" userId="7ec4bfa8-d0f8-4a97-a785-d93cfb7366f7" providerId="ADAL" clId="{DA99E080-4A8D-4C61-A9F6-58E0069794A5}" dt="2022-11-03T21:10:47.349" v="197" actId="26606"/>
          <ac:picMkLst>
            <pc:docMk/>
            <pc:sldMk cId="2640938131" sldId="828"/>
            <ac:picMk id="11" creationId="{8AC74B2F-DE27-172C-A3FF-EE62A7E27E5A}"/>
          </ac:picMkLst>
        </pc:picChg>
        <pc:picChg chg="add del">
          <ac:chgData name="Adamos Konstantinos" userId="7ec4bfa8-d0f8-4a97-a785-d93cfb7366f7" providerId="ADAL" clId="{DA99E080-4A8D-4C61-A9F6-58E0069794A5}" dt="2022-11-03T21:10:53.560" v="199" actId="26606"/>
          <ac:picMkLst>
            <pc:docMk/>
            <pc:sldMk cId="2640938131" sldId="828"/>
            <ac:picMk id="22" creationId="{95C5C423-E56E-AB27-581D-7A90FC2C7D6C}"/>
          </ac:picMkLst>
        </pc:picChg>
        <pc:picChg chg="add mod">
          <ac:chgData name="Adamos Konstantinos" userId="7ec4bfa8-d0f8-4a97-a785-d93cfb7366f7" providerId="ADAL" clId="{DA99E080-4A8D-4C61-A9F6-58E0069794A5}" dt="2022-11-04T05:51:25.212" v="840" actId="1076"/>
          <ac:picMkLst>
            <pc:docMk/>
            <pc:sldMk cId="2640938131" sldId="828"/>
            <ac:picMk id="25" creationId="{896C60A0-4734-1F98-C62D-BFEFA4784829}"/>
          </ac:picMkLst>
        </pc:picChg>
        <pc:cxnChg chg="add del">
          <ac:chgData name="Adamos Konstantinos" userId="7ec4bfa8-d0f8-4a97-a785-d93cfb7366f7" providerId="ADAL" clId="{DA99E080-4A8D-4C61-A9F6-58E0069794A5}" dt="2022-11-03T21:10:47.349" v="197" actId="26606"/>
          <ac:cxnSpMkLst>
            <pc:docMk/>
            <pc:sldMk cId="2640938131" sldId="828"/>
            <ac:cxnSpMk id="17" creationId="{BCDAEC91-5BCE-4B55-9CC0-43EF94CB734B}"/>
          </ac:cxnSpMkLst>
        </pc:cxnChg>
      </pc:sldChg>
      <pc:sldChg chg="del">
        <pc:chgData name="Adamos Konstantinos" userId="7ec4bfa8-d0f8-4a97-a785-d93cfb7366f7" providerId="ADAL" clId="{DA99E080-4A8D-4C61-A9F6-58E0069794A5}" dt="2022-11-03T21:42:07.476" v="831" actId="47"/>
        <pc:sldMkLst>
          <pc:docMk/>
          <pc:sldMk cId="779235368" sldId="829"/>
        </pc:sldMkLst>
      </pc:sldChg>
      <pc:sldChg chg="del">
        <pc:chgData name="Adamos Konstantinos" userId="7ec4bfa8-d0f8-4a97-a785-d93cfb7366f7" providerId="ADAL" clId="{DA99E080-4A8D-4C61-A9F6-58E0069794A5}" dt="2022-11-03T21:42:07.476" v="831" actId="47"/>
        <pc:sldMkLst>
          <pc:docMk/>
          <pc:sldMk cId="3760580434" sldId="830"/>
        </pc:sldMkLst>
      </pc:sldChg>
      <pc:sldChg chg="del">
        <pc:chgData name="Adamos Konstantinos" userId="7ec4bfa8-d0f8-4a97-a785-d93cfb7366f7" providerId="ADAL" clId="{DA99E080-4A8D-4C61-A9F6-58E0069794A5}" dt="2022-11-03T21:42:07.476" v="831" actId="47"/>
        <pc:sldMkLst>
          <pc:docMk/>
          <pc:sldMk cId="607361381" sldId="831"/>
        </pc:sldMkLst>
      </pc:sldChg>
      <pc:sldChg chg="del">
        <pc:chgData name="Adamos Konstantinos" userId="7ec4bfa8-d0f8-4a97-a785-d93cfb7366f7" providerId="ADAL" clId="{DA99E080-4A8D-4C61-A9F6-58E0069794A5}" dt="2022-11-03T21:42:07.476" v="831" actId="47"/>
        <pc:sldMkLst>
          <pc:docMk/>
          <pc:sldMk cId="1095649252" sldId="832"/>
        </pc:sldMkLst>
      </pc:sldChg>
      <pc:sldChg chg="del">
        <pc:chgData name="Adamos Konstantinos" userId="7ec4bfa8-d0f8-4a97-a785-d93cfb7366f7" providerId="ADAL" clId="{DA99E080-4A8D-4C61-A9F6-58E0069794A5}" dt="2022-11-03T21:42:07.476" v="831" actId="47"/>
        <pc:sldMkLst>
          <pc:docMk/>
          <pc:sldMk cId="1833152006" sldId="833"/>
        </pc:sldMkLst>
      </pc:sldChg>
      <pc:sldChg chg="del">
        <pc:chgData name="Adamos Konstantinos" userId="7ec4bfa8-d0f8-4a97-a785-d93cfb7366f7" providerId="ADAL" clId="{DA99E080-4A8D-4C61-A9F6-58E0069794A5}" dt="2022-11-03T21:42:07.476" v="831" actId="47"/>
        <pc:sldMkLst>
          <pc:docMk/>
          <pc:sldMk cId="167768175" sldId="834"/>
        </pc:sldMkLst>
      </pc:sldChg>
      <pc:sldChg chg="del">
        <pc:chgData name="Adamos Konstantinos" userId="7ec4bfa8-d0f8-4a97-a785-d93cfb7366f7" providerId="ADAL" clId="{DA99E080-4A8D-4C61-A9F6-58E0069794A5}" dt="2022-11-03T21:42:07.476" v="831" actId="47"/>
        <pc:sldMkLst>
          <pc:docMk/>
          <pc:sldMk cId="1490483700" sldId="840"/>
        </pc:sldMkLst>
      </pc:sldChg>
      <pc:sldChg chg="del">
        <pc:chgData name="Adamos Konstantinos" userId="7ec4bfa8-d0f8-4a97-a785-d93cfb7366f7" providerId="ADAL" clId="{DA99E080-4A8D-4C61-A9F6-58E0069794A5}" dt="2022-11-03T21:42:07.476" v="831" actId="47"/>
        <pc:sldMkLst>
          <pc:docMk/>
          <pc:sldMk cId="720817941" sldId="841"/>
        </pc:sldMkLst>
      </pc:sldChg>
      <pc:sldChg chg="del">
        <pc:chgData name="Adamos Konstantinos" userId="7ec4bfa8-d0f8-4a97-a785-d93cfb7366f7" providerId="ADAL" clId="{DA99E080-4A8D-4C61-A9F6-58E0069794A5}" dt="2022-11-03T21:42:07.476" v="831" actId="47"/>
        <pc:sldMkLst>
          <pc:docMk/>
          <pc:sldMk cId="3592374778" sldId="842"/>
        </pc:sldMkLst>
      </pc:sldChg>
      <pc:sldChg chg="del">
        <pc:chgData name="Adamos Konstantinos" userId="7ec4bfa8-d0f8-4a97-a785-d93cfb7366f7" providerId="ADAL" clId="{DA99E080-4A8D-4C61-A9F6-58E0069794A5}" dt="2022-11-03T21:42:07.476" v="831" actId="47"/>
        <pc:sldMkLst>
          <pc:docMk/>
          <pc:sldMk cId="3483488908" sldId="843"/>
        </pc:sldMkLst>
      </pc:sldChg>
      <pc:sldChg chg="del">
        <pc:chgData name="Adamos Konstantinos" userId="7ec4bfa8-d0f8-4a97-a785-d93cfb7366f7" providerId="ADAL" clId="{DA99E080-4A8D-4C61-A9F6-58E0069794A5}" dt="2022-11-03T21:42:07.476" v="831" actId="47"/>
        <pc:sldMkLst>
          <pc:docMk/>
          <pc:sldMk cId="954972352" sldId="844"/>
        </pc:sldMkLst>
      </pc:sldChg>
      <pc:sldChg chg="del">
        <pc:chgData name="Adamos Konstantinos" userId="7ec4bfa8-d0f8-4a97-a785-d93cfb7366f7" providerId="ADAL" clId="{DA99E080-4A8D-4C61-A9F6-58E0069794A5}" dt="2022-11-03T21:42:07.476" v="831" actId="47"/>
        <pc:sldMkLst>
          <pc:docMk/>
          <pc:sldMk cId="3683795886" sldId="845"/>
        </pc:sldMkLst>
      </pc:sldChg>
      <pc:sldChg chg="del">
        <pc:chgData name="Adamos Konstantinos" userId="7ec4bfa8-d0f8-4a97-a785-d93cfb7366f7" providerId="ADAL" clId="{DA99E080-4A8D-4C61-A9F6-58E0069794A5}" dt="2022-11-03T21:42:07.476" v="831" actId="47"/>
        <pc:sldMkLst>
          <pc:docMk/>
          <pc:sldMk cId="1527514598" sldId="846"/>
        </pc:sldMkLst>
      </pc:sldChg>
      <pc:sldChg chg="del">
        <pc:chgData name="Adamos Konstantinos" userId="7ec4bfa8-d0f8-4a97-a785-d93cfb7366f7" providerId="ADAL" clId="{DA99E080-4A8D-4C61-A9F6-58E0069794A5}" dt="2022-11-03T21:42:07.476" v="831" actId="47"/>
        <pc:sldMkLst>
          <pc:docMk/>
          <pc:sldMk cId="1316431260" sldId="847"/>
        </pc:sldMkLst>
      </pc:sldChg>
      <pc:sldChg chg="del">
        <pc:chgData name="Adamos Konstantinos" userId="7ec4bfa8-d0f8-4a97-a785-d93cfb7366f7" providerId="ADAL" clId="{DA99E080-4A8D-4C61-A9F6-58E0069794A5}" dt="2022-11-03T21:42:07.476" v="831" actId="47"/>
        <pc:sldMkLst>
          <pc:docMk/>
          <pc:sldMk cId="3199967448" sldId="848"/>
        </pc:sldMkLst>
      </pc:sldChg>
      <pc:sldChg chg="del">
        <pc:chgData name="Adamos Konstantinos" userId="7ec4bfa8-d0f8-4a97-a785-d93cfb7366f7" providerId="ADAL" clId="{DA99E080-4A8D-4C61-A9F6-58E0069794A5}" dt="2022-11-03T21:42:07.476" v="831" actId="47"/>
        <pc:sldMkLst>
          <pc:docMk/>
          <pc:sldMk cId="2953772203" sldId="849"/>
        </pc:sldMkLst>
      </pc:sldChg>
      <pc:sldChg chg="del">
        <pc:chgData name="Adamos Konstantinos" userId="7ec4bfa8-d0f8-4a97-a785-d93cfb7366f7" providerId="ADAL" clId="{DA99E080-4A8D-4C61-A9F6-58E0069794A5}" dt="2022-11-03T21:42:07.476" v="831" actId="47"/>
        <pc:sldMkLst>
          <pc:docMk/>
          <pc:sldMk cId="1080741507" sldId="850"/>
        </pc:sldMkLst>
      </pc:sldChg>
      <pc:sldChg chg="del">
        <pc:chgData name="Adamos Konstantinos" userId="7ec4bfa8-d0f8-4a97-a785-d93cfb7366f7" providerId="ADAL" clId="{DA99E080-4A8D-4C61-A9F6-58E0069794A5}" dt="2022-11-03T21:42:07.476" v="831" actId="47"/>
        <pc:sldMkLst>
          <pc:docMk/>
          <pc:sldMk cId="1848996966" sldId="851"/>
        </pc:sldMkLst>
      </pc:sldChg>
      <pc:sldChg chg="del">
        <pc:chgData name="Adamos Konstantinos" userId="7ec4bfa8-d0f8-4a97-a785-d93cfb7366f7" providerId="ADAL" clId="{DA99E080-4A8D-4C61-A9F6-58E0069794A5}" dt="2022-11-03T21:42:07.476" v="831" actId="47"/>
        <pc:sldMkLst>
          <pc:docMk/>
          <pc:sldMk cId="4279903218" sldId="852"/>
        </pc:sldMkLst>
      </pc:sldChg>
      <pc:sldChg chg="del">
        <pc:chgData name="Adamos Konstantinos" userId="7ec4bfa8-d0f8-4a97-a785-d93cfb7366f7" providerId="ADAL" clId="{DA99E080-4A8D-4C61-A9F6-58E0069794A5}" dt="2022-11-03T21:42:07.476" v="831" actId="47"/>
        <pc:sldMkLst>
          <pc:docMk/>
          <pc:sldMk cId="1641641075" sldId="853"/>
        </pc:sldMkLst>
      </pc:sldChg>
      <pc:sldChg chg="del">
        <pc:chgData name="Adamos Konstantinos" userId="7ec4bfa8-d0f8-4a97-a785-d93cfb7366f7" providerId="ADAL" clId="{DA99E080-4A8D-4C61-A9F6-58E0069794A5}" dt="2022-11-03T21:42:07.476" v="831" actId="47"/>
        <pc:sldMkLst>
          <pc:docMk/>
          <pc:sldMk cId="1183178458" sldId="854"/>
        </pc:sldMkLst>
      </pc:sldChg>
      <pc:sldChg chg="del">
        <pc:chgData name="Adamos Konstantinos" userId="7ec4bfa8-d0f8-4a97-a785-d93cfb7366f7" providerId="ADAL" clId="{DA99E080-4A8D-4C61-A9F6-58E0069794A5}" dt="2022-11-03T21:42:07.476" v="831" actId="47"/>
        <pc:sldMkLst>
          <pc:docMk/>
          <pc:sldMk cId="2113129713" sldId="855"/>
        </pc:sldMkLst>
      </pc:sldChg>
      <pc:sldChg chg="del">
        <pc:chgData name="Adamos Konstantinos" userId="7ec4bfa8-d0f8-4a97-a785-d93cfb7366f7" providerId="ADAL" clId="{DA99E080-4A8D-4C61-A9F6-58E0069794A5}" dt="2022-11-03T21:42:07.476" v="831" actId="47"/>
        <pc:sldMkLst>
          <pc:docMk/>
          <pc:sldMk cId="4153322216" sldId="856"/>
        </pc:sldMkLst>
      </pc:sldChg>
      <pc:sldChg chg="del">
        <pc:chgData name="Adamos Konstantinos" userId="7ec4bfa8-d0f8-4a97-a785-d93cfb7366f7" providerId="ADAL" clId="{DA99E080-4A8D-4C61-A9F6-58E0069794A5}" dt="2022-11-03T21:42:07.476" v="831" actId="47"/>
        <pc:sldMkLst>
          <pc:docMk/>
          <pc:sldMk cId="856857230" sldId="857"/>
        </pc:sldMkLst>
      </pc:sldChg>
      <pc:sldChg chg="del">
        <pc:chgData name="Adamos Konstantinos" userId="7ec4bfa8-d0f8-4a97-a785-d93cfb7366f7" providerId="ADAL" clId="{DA99E080-4A8D-4C61-A9F6-58E0069794A5}" dt="2022-11-03T21:42:07.476" v="831" actId="47"/>
        <pc:sldMkLst>
          <pc:docMk/>
          <pc:sldMk cId="4051921944" sldId="858"/>
        </pc:sldMkLst>
      </pc:sldChg>
      <pc:sldChg chg="del">
        <pc:chgData name="Adamos Konstantinos" userId="7ec4bfa8-d0f8-4a97-a785-d93cfb7366f7" providerId="ADAL" clId="{DA99E080-4A8D-4C61-A9F6-58E0069794A5}" dt="2022-11-03T21:42:07.476" v="831" actId="47"/>
        <pc:sldMkLst>
          <pc:docMk/>
          <pc:sldMk cId="1700092251" sldId="859"/>
        </pc:sldMkLst>
      </pc:sldChg>
      <pc:sldChg chg="del">
        <pc:chgData name="Adamos Konstantinos" userId="7ec4bfa8-d0f8-4a97-a785-d93cfb7366f7" providerId="ADAL" clId="{DA99E080-4A8D-4C61-A9F6-58E0069794A5}" dt="2022-11-03T21:42:07.476" v="831" actId="47"/>
        <pc:sldMkLst>
          <pc:docMk/>
          <pc:sldMk cId="2517516859" sldId="860"/>
        </pc:sldMkLst>
      </pc:sldChg>
      <pc:sldChg chg="del">
        <pc:chgData name="Adamos Konstantinos" userId="7ec4bfa8-d0f8-4a97-a785-d93cfb7366f7" providerId="ADAL" clId="{DA99E080-4A8D-4C61-A9F6-58E0069794A5}" dt="2022-11-03T21:42:07.476" v="831" actId="47"/>
        <pc:sldMkLst>
          <pc:docMk/>
          <pc:sldMk cId="2700447488" sldId="861"/>
        </pc:sldMkLst>
      </pc:sldChg>
      <pc:sldChg chg="del">
        <pc:chgData name="Adamos Konstantinos" userId="7ec4bfa8-d0f8-4a97-a785-d93cfb7366f7" providerId="ADAL" clId="{DA99E080-4A8D-4C61-A9F6-58E0069794A5}" dt="2022-11-03T21:42:07.476" v="831" actId="47"/>
        <pc:sldMkLst>
          <pc:docMk/>
          <pc:sldMk cId="966280805" sldId="862"/>
        </pc:sldMkLst>
      </pc:sldChg>
      <pc:sldChg chg="del">
        <pc:chgData name="Adamos Konstantinos" userId="7ec4bfa8-d0f8-4a97-a785-d93cfb7366f7" providerId="ADAL" clId="{DA99E080-4A8D-4C61-A9F6-58E0069794A5}" dt="2022-11-03T21:42:07.476" v="831" actId="47"/>
        <pc:sldMkLst>
          <pc:docMk/>
          <pc:sldMk cId="3898118837" sldId="863"/>
        </pc:sldMkLst>
      </pc:sldChg>
      <pc:sldChg chg="del">
        <pc:chgData name="Adamos Konstantinos" userId="7ec4bfa8-d0f8-4a97-a785-d93cfb7366f7" providerId="ADAL" clId="{DA99E080-4A8D-4C61-A9F6-58E0069794A5}" dt="2022-11-03T21:42:07.476" v="831" actId="47"/>
        <pc:sldMkLst>
          <pc:docMk/>
          <pc:sldMk cId="1284330994" sldId="864"/>
        </pc:sldMkLst>
      </pc:sldChg>
      <pc:sldChg chg="del">
        <pc:chgData name="Adamos Konstantinos" userId="7ec4bfa8-d0f8-4a97-a785-d93cfb7366f7" providerId="ADAL" clId="{DA99E080-4A8D-4C61-A9F6-58E0069794A5}" dt="2022-11-03T21:42:07.476" v="831" actId="47"/>
        <pc:sldMkLst>
          <pc:docMk/>
          <pc:sldMk cId="2267943993" sldId="865"/>
        </pc:sldMkLst>
      </pc:sldChg>
      <pc:sldChg chg="del">
        <pc:chgData name="Adamos Konstantinos" userId="7ec4bfa8-d0f8-4a97-a785-d93cfb7366f7" providerId="ADAL" clId="{DA99E080-4A8D-4C61-A9F6-58E0069794A5}" dt="2022-11-03T21:42:07.476" v="831" actId="47"/>
        <pc:sldMkLst>
          <pc:docMk/>
          <pc:sldMk cId="1273509671" sldId="866"/>
        </pc:sldMkLst>
      </pc:sldChg>
      <pc:sldChg chg="del">
        <pc:chgData name="Adamos Konstantinos" userId="7ec4bfa8-d0f8-4a97-a785-d93cfb7366f7" providerId="ADAL" clId="{DA99E080-4A8D-4C61-A9F6-58E0069794A5}" dt="2022-11-03T21:42:07.476" v="831" actId="47"/>
        <pc:sldMkLst>
          <pc:docMk/>
          <pc:sldMk cId="567085447" sldId="867"/>
        </pc:sldMkLst>
      </pc:sldChg>
      <pc:sldChg chg="del">
        <pc:chgData name="Adamos Konstantinos" userId="7ec4bfa8-d0f8-4a97-a785-d93cfb7366f7" providerId="ADAL" clId="{DA99E080-4A8D-4C61-A9F6-58E0069794A5}" dt="2022-11-03T21:42:07.476" v="831" actId="47"/>
        <pc:sldMkLst>
          <pc:docMk/>
          <pc:sldMk cId="950185607" sldId="868"/>
        </pc:sldMkLst>
      </pc:sldChg>
      <pc:sldChg chg="del">
        <pc:chgData name="Adamos Konstantinos" userId="7ec4bfa8-d0f8-4a97-a785-d93cfb7366f7" providerId="ADAL" clId="{DA99E080-4A8D-4C61-A9F6-58E0069794A5}" dt="2022-11-03T21:42:07.476" v="831" actId="47"/>
        <pc:sldMkLst>
          <pc:docMk/>
          <pc:sldMk cId="1002374074" sldId="870"/>
        </pc:sldMkLst>
      </pc:sldChg>
      <pc:sldChg chg="del">
        <pc:chgData name="Adamos Konstantinos" userId="7ec4bfa8-d0f8-4a97-a785-d93cfb7366f7" providerId="ADAL" clId="{DA99E080-4A8D-4C61-A9F6-58E0069794A5}" dt="2022-11-03T21:42:07.476" v="831" actId="47"/>
        <pc:sldMkLst>
          <pc:docMk/>
          <pc:sldMk cId="416653827" sldId="871"/>
        </pc:sldMkLst>
      </pc:sldChg>
      <pc:sldChg chg="del">
        <pc:chgData name="Adamos Konstantinos" userId="7ec4bfa8-d0f8-4a97-a785-d93cfb7366f7" providerId="ADAL" clId="{DA99E080-4A8D-4C61-A9F6-58E0069794A5}" dt="2022-11-03T21:42:07.476" v="831" actId="47"/>
        <pc:sldMkLst>
          <pc:docMk/>
          <pc:sldMk cId="4016583259" sldId="873"/>
        </pc:sldMkLst>
      </pc:sldChg>
      <pc:sldChg chg="del">
        <pc:chgData name="Adamos Konstantinos" userId="7ec4bfa8-d0f8-4a97-a785-d93cfb7366f7" providerId="ADAL" clId="{DA99E080-4A8D-4C61-A9F6-58E0069794A5}" dt="2022-11-03T21:42:07.476" v="831" actId="47"/>
        <pc:sldMkLst>
          <pc:docMk/>
          <pc:sldMk cId="3765623248" sldId="876"/>
        </pc:sldMkLst>
      </pc:sldChg>
      <pc:sldChg chg="del">
        <pc:chgData name="Adamos Konstantinos" userId="7ec4bfa8-d0f8-4a97-a785-d93cfb7366f7" providerId="ADAL" clId="{DA99E080-4A8D-4C61-A9F6-58E0069794A5}" dt="2022-11-03T21:42:07.476" v="831" actId="47"/>
        <pc:sldMkLst>
          <pc:docMk/>
          <pc:sldMk cId="3190268062" sldId="877"/>
        </pc:sldMkLst>
      </pc:sldChg>
      <pc:sldChg chg="del">
        <pc:chgData name="Adamos Konstantinos" userId="7ec4bfa8-d0f8-4a97-a785-d93cfb7366f7" providerId="ADAL" clId="{DA99E080-4A8D-4C61-A9F6-58E0069794A5}" dt="2022-11-03T21:42:07.476" v="831" actId="47"/>
        <pc:sldMkLst>
          <pc:docMk/>
          <pc:sldMk cId="1587468601" sldId="878"/>
        </pc:sldMkLst>
      </pc:sldChg>
      <pc:sldChg chg="del">
        <pc:chgData name="Adamos Konstantinos" userId="7ec4bfa8-d0f8-4a97-a785-d93cfb7366f7" providerId="ADAL" clId="{DA99E080-4A8D-4C61-A9F6-58E0069794A5}" dt="2022-11-03T21:42:07.476" v="831" actId="47"/>
        <pc:sldMkLst>
          <pc:docMk/>
          <pc:sldMk cId="669471584" sldId="879"/>
        </pc:sldMkLst>
      </pc:sldChg>
      <pc:sldChg chg="del">
        <pc:chgData name="Adamos Konstantinos" userId="7ec4bfa8-d0f8-4a97-a785-d93cfb7366f7" providerId="ADAL" clId="{DA99E080-4A8D-4C61-A9F6-58E0069794A5}" dt="2022-11-03T21:42:07.476" v="831" actId="47"/>
        <pc:sldMkLst>
          <pc:docMk/>
          <pc:sldMk cId="209119401" sldId="880"/>
        </pc:sldMkLst>
      </pc:sldChg>
      <pc:sldChg chg="del">
        <pc:chgData name="Adamos Konstantinos" userId="7ec4bfa8-d0f8-4a97-a785-d93cfb7366f7" providerId="ADAL" clId="{DA99E080-4A8D-4C61-A9F6-58E0069794A5}" dt="2022-11-03T21:42:07.476" v="831" actId="47"/>
        <pc:sldMkLst>
          <pc:docMk/>
          <pc:sldMk cId="2893099142" sldId="881"/>
        </pc:sldMkLst>
      </pc:sldChg>
      <pc:sldChg chg="del">
        <pc:chgData name="Adamos Konstantinos" userId="7ec4bfa8-d0f8-4a97-a785-d93cfb7366f7" providerId="ADAL" clId="{DA99E080-4A8D-4C61-A9F6-58E0069794A5}" dt="2022-11-03T21:42:07.476" v="831" actId="47"/>
        <pc:sldMkLst>
          <pc:docMk/>
          <pc:sldMk cId="4162464450" sldId="882"/>
        </pc:sldMkLst>
      </pc:sldChg>
      <pc:sldChg chg="del">
        <pc:chgData name="Adamos Konstantinos" userId="7ec4bfa8-d0f8-4a97-a785-d93cfb7366f7" providerId="ADAL" clId="{DA99E080-4A8D-4C61-A9F6-58E0069794A5}" dt="2022-11-03T21:42:07.476" v="831" actId="47"/>
        <pc:sldMkLst>
          <pc:docMk/>
          <pc:sldMk cId="752898139" sldId="883"/>
        </pc:sldMkLst>
      </pc:sldChg>
      <pc:sldChg chg="del">
        <pc:chgData name="Adamos Konstantinos" userId="7ec4bfa8-d0f8-4a97-a785-d93cfb7366f7" providerId="ADAL" clId="{DA99E080-4A8D-4C61-A9F6-58E0069794A5}" dt="2022-11-03T21:42:07.476" v="831" actId="47"/>
        <pc:sldMkLst>
          <pc:docMk/>
          <pc:sldMk cId="77483561" sldId="884"/>
        </pc:sldMkLst>
      </pc:sldChg>
      <pc:sldChg chg="del">
        <pc:chgData name="Adamos Konstantinos" userId="7ec4bfa8-d0f8-4a97-a785-d93cfb7366f7" providerId="ADAL" clId="{DA99E080-4A8D-4C61-A9F6-58E0069794A5}" dt="2022-11-03T21:42:07.476" v="831" actId="47"/>
        <pc:sldMkLst>
          <pc:docMk/>
          <pc:sldMk cId="846928593" sldId="885"/>
        </pc:sldMkLst>
      </pc:sldChg>
      <pc:sldChg chg="del">
        <pc:chgData name="Adamos Konstantinos" userId="7ec4bfa8-d0f8-4a97-a785-d93cfb7366f7" providerId="ADAL" clId="{DA99E080-4A8D-4C61-A9F6-58E0069794A5}" dt="2022-11-03T21:42:07.476" v="831" actId="47"/>
        <pc:sldMkLst>
          <pc:docMk/>
          <pc:sldMk cId="4096296843" sldId="886"/>
        </pc:sldMkLst>
      </pc:sldChg>
      <pc:sldChg chg="del">
        <pc:chgData name="Adamos Konstantinos" userId="7ec4bfa8-d0f8-4a97-a785-d93cfb7366f7" providerId="ADAL" clId="{DA99E080-4A8D-4C61-A9F6-58E0069794A5}" dt="2022-11-03T21:42:07.476" v="831" actId="47"/>
        <pc:sldMkLst>
          <pc:docMk/>
          <pc:sldMk cId="692923195" sldId="887"/>
        </pc:sldMkLst>
      </pc:sldChg>
      <pc:sldChg chg="del">
        <pc:chgData name="Adamos Konstantinos" userId="7ec4bfa8-d0f8-4a97-a785-d93cfb7366f7" providerId="ADAL" clId="{DA99E080-4A8D-4C61-A9F6-58E0069794A5}" dt="2022-11-03T21:42:07.476" v="831" actId="47"/>
        <pc:sldMkLst>
          <pc:docMk/>
          <pc:sldMk cId="3873466655" sldId="889"/>
        </pc:sldMkLst>
      </pc:sldChg>
      <pc:sldChg chg="del">
        <pc:chgData name="Adamos Konstantinos" userId="7ec4bfa8-d0f8-4a97-a785-d93cfb7366f7" providerId="ADAL" clId="{DA99E080-4A8D-4C61-A9F6-58E0069794A5}" dt="2022-11-03T21:42:07.476" v="831" actId="47"/>
        <pc:sldMkLst>
          <pc:docMk/>
          <pc:sldMk cId="2334348173" sldId="890"/>
        </pc:sldMkLst>
      </pc:sldChg>
      <pc:sldChg chg="del">
        <pc:chgData name="Adamos Konstantinos" userId="7ec4bfa8-d0f8-4a97-a785-d93cfb7366f7" providerId="ADAL" clId="{DA99E080-4A8D-4C61-A9F6-58E0069794A5}" dt="2022-11-03T21:42:07.476" v="831" actId="47"/>
        <pc:sldMkLst>
          <pc:docMk/>
          <pc:sldMk cId="432275387" sldId="891"/>
        </pc:sldMkLst>
      </pc:sldChg>
      <pc:sldChg chg="del">
        <pc:chgData name="Adamos Konstantinos" userId="7ec4bfa8-d0f8-4a97-a785-d93cfb7366f7" providerId="ADAL" clId="{DA99E080-4A8D-4C61-A9F6-58E0069794A5}" dt="2022-11-03T21:42:07.476" v="831" actId="47"/>
        <pc:sldMkLst>
          <pc:docMk/>
          <pc:sldMk cId="2083198794" sldId="892"/>
        </pc:sldMkLst>
      </pc:sldChg>
      <pc:sldChg chg="del">
        <pc:chgData name="Adamos Konstantinos" userId="7ec4bfa8-d0f8-4a97-a785-d93cfb7366f7" providerId="ADAL" clId="{DA99E080-4A8D-4C61-A9F6-58E0069794A5}" dt="2022-11-03T21:42:07.476" v="831" actId="47"/>
        <pc:sldMkLst>
          <pc:docMk/>
          <pc:sldMk cId="3675600270" sldId="893"/>
        </pc:sldMkLst>
      </pc:sldChg>
      <pc:sldChg chg="del">
        <pc:chgData name="Adamos Konstantinos" userId="7ec4bfa8-d0f8-4a97-a785-d93cfb7366f7" providerId="ADAL" clId="{DA99E080-4A8D-4C61-A9F6-58E0069794A5}" dt="2022-11-03T21:42:07.476" v="831" actId="47"/>
        <pc:sldMkLst>
          <pc:docMk/>
          <pc:sldMk cId="1795367373" sldId="894"/>
        </pc:sldMkLst>
      </pc:sldChg>
      <pc:sldChg chg="del">
        <pc:chgData name="Adamos Konstantinos" userId="7ec4bfa8-d0f8-4a97-a785-d93cfb7366f7" providerId="ADAL" clId="{DA99E080-4A8D-4C61-A9F6-58E0069794A5}" dt="2022-11-03T21:42:07.476" v="831" actId="47"/>
        <pc:sldMkLst>
          <pc:docMk/>
          <pc:sldMk cId="2672135829" sldId="895"/>
        </pc:sldMkLst>
      </pc:sldChg>
      <pc:sldChg chg="del">
        <pc:chgData name="Adamos Konstantinos" userId="7ec4bfa8-d0f8-4a97-a785-d93cfb7366f7" providerId="ADAL" clId="{DA99E080-4A8D-4C61-A9F6-58E0069794A5}" dt="2022-11-03T21:42:07.476" v="831" actId="47"/>
        <pc:sldMkLst>
          <pc:docMk/>
          <pc:sldMk cId="4191942133" sldId="896"/>
        </pc:sldMkLst>
      </pc:sldChg>
      <pc:sldChg chg="del">
        <pc:chgData name="Adamos Konstantinos" userId="7ec4bfa8-d0f8-4a97-a785-d93cfb7366f7" providerId="ADAL" clId="{DA99E080-4A8D-4C61-A9F6-58E0069794A5}" dt="2022-11-03T21:42:07.476" v="831" actId="47"/>
        <pc:sldMkLst>
          <pc:docMk/>
          <pc:sldMk cId="67766632" sldId="897"/>
        </pc:sldMkLst>
      </pc:sldChg>
      <pc:sldChg chg="del">
        <pc:chgData name="Adamos Konstantinos" userId="7ec4bfa8-d0f8-4a97-a785-d93cfb7366f7" providerId="ADAL" clId="{DA99E080-4A8D-4C61-A9F6-58E0069794A5}" dt="2022-11-03T21:42:07.476" v="831" actId="47"/>
        <pc:sldMkLst>
          <pc:docMk/>
          <pc:sldMk cId="896862904" sldId="898"/>
        </pc:sldMkLst>
      </pc:sldChg>
      <pc:sldChg chg="del">
        <pc:chgData name="Adamos Konstantinos" userId="7ec4bfa8-d0f8-4a97-a785-d93cfb7366f7" providerId="ADAL" clId="{DA99E080-4A8D-4C61-A9F6-58E0069794A5}" dt="2022-11-03T21:42:07.476" v="831" actId="47"/>
        <pc:sldMkLst>
          <pc:docMk/>
          <pc:sldMk cId="3505162484" sldId="899"/>
        </pc:sldMkLst>
      </pc:sldChg>
      <pc:sldChg chg="del">
        <pc:chgData name="Adamos Konstantinos" userId="7ec4bfa8-d0f8-4a97-a785-d93cfb7366f7" providerId="ADAL" clId="{DA99E080-4A8D-4C61-A9F6-58E0069794A5}" dt="2022-11-03T21:42:07.476" v="831" actId="47"/>
        <pc:sldMkLst>
          <pc:docMk/>
          <pc:sldMk cId="237261487" sldId="900"/>
        </pc:sldMkLst>
      </pc:sldChg>
      <pc:sldChg chg="del">
        <pc:chgData name="Adamos Konstantinos" userId="7ec4bfa8-d0f8-4a97-a785-d93cfb7366f7" providerId="ADAL" clId="{DA99E080-4A8D-4C61-A9F6-58E0069794A5}" dt="2022-11-03T21:42:07.476" v="831" actId="47"/>
        <pc:sldMkLst>
          <pc:docMk/>
          <pc:sldMk cId="1787088931" sldId="901"/>
        </pc:sldMkLst>
      </pc:sldChg>
      <pc:sldChg chg="del">
        <pc:chgData name="Adamos Konstantinos" userId="7ec4bfa8-d0f8-4a97-a785-d93cfb7366f7" providerId="ADAL" clId="{DA99E080-4A8D-4C61-A9F6-58E0069794A5}" dt="2022-11-03T21:42:07.476" v="831" actId="47"/>
        <pc:sldMkLst>
          <pc:docMk/>
          <pc:sldMk cId="279189780" sldId="902"/>
        </pc:sldMkLst>
      </pc:sldChg>
      <pc:sldChg chg="del">
        <pc:chgData name="Adamos Konstantinos" userId="7ec4bfa8-d0f8-4a97-a785-d93cfb7366f7" providerId="ADAL" clId="{DA99E080-4A8D-4C61-A9F6-58E0069794A5}" dt="2022-11-03T21:42:07.476" v="831" actId="47"/>
        <pc:sldMkLst>
          <pc:docMk/>
          <pc:sldMk cId="2141077016" sldId="903"/>
        </pc:sldMkLst>
      </pc:sldChg>
      <pc:sldChg chg="del">
        <pc:chgData name="Adamos Konstantinos" userId="7ec4bfa8-d0f8-4a97-a785-d93cfb7366f7" providerId="ADAL" clId="{DA99E080-4A8D-4C61-A9F6-58E0069794A5}" dt="2022-11-03T21:42:07.476" v="831" actId="47"/>
        <pc:sldMkLst>
          <pc:docMk/>
          <pc:sldMk cId="3582861950" sldId="904"/>
        </pc:sldMkLst>
      </pc:sldChg>
      <pc:sldChg chg="del">
        <pc:chgData name="Adamos Konstantinos" userId="7ec4bfa8-d0f8-4a97-a785-d93cfb7366f7" providerId="ADAL" clId="{DA99E080-4A8D-4C61-A9F6-58E0069794A5}" dt="2022-11-03T21:42:07.476" v="831" actId="47"/>
        <pc:sldMkLst>
          <pc:docMk/>
          <pc:sldMk cId="2023922198" sldId="905"/>
        </pc:sldMkLst>
      </pc:sldChg>
      <pc:sldChg chg="del">
        <pc:chgData name="Adamos Konstantinos" userId="7ec4bfa8-d0f8-4a97-a785-d93cfb7366f7" providerId="ADAL" clId="{DA99E080-4A8D-4C61-A9F6-58E0069794A5}" dt="2022-11-03T21:42:07.476" v="831" actId="47"/>
        <pc:sldMkLst>
          <pc:docMk/>
          <pc:sldMk cId="254511388" sldId="906"/>
        </pc:sldMkLst>
      </pc:sldChg>
      <pc:sldChg chg="del">
        <pc:chgData name="Adamos Konstantinos" userId="7ec4bfa8-d0f8-4a97-a785-d93cfb7366f7" providerId="ADAL" clId="{DA99E080-4A8D-4C61-A9F6-58E0069794A5}" dt="2022-11-03T21:42:07.476" v="831" actId="47"/>
        <pc:sldMkLst>
          <pc:docMk/>
          <pc:sldMk cId="664973486" sldId="907"/>
        </pc:sldMkLst>
      </pc:sldChg>
      <pc:sldChg chg="del">
        <pc:chgData name="Adamos Konstantinos" userId="7ec4bfa8-d0f8-4a97-a785-d93cfb7366f7" providerId="ADAL" clId="{DA99E080-4A8D-4C61-A9F6-58E0069794A5}" dt="2022-11-03T21:42:07.476" v="831" actId="47"/>
        <pc:sldMkLst>
          <pc:docMk/>
          <pc:sldMk cId="988459379" sldId="908"/>
        </pc:sldMkLst>
      </pc:sldChg>
      <pc:sldChg chg="del">
        <pc:chgData name="Adamos Konstantinos" userId="7ec4bfa8-d0f8-4a97-a785-d93cfb7366f7" providerId="ADAL" clId="{DA99E080-4A8D-4C61-A9F6-58E0069794A5}" dt="2022-11-03T21:42:07.476" v="831" actId="47"/>
        <pc:sldMkLst>
          <pc:docMk/>
          <pc:sldMk cId="3617518801" sldId="909"/>
        </pc:sldMkLst>
      </pc:sldChg>
      <pc:sldChg chg="del">
        <pc:chgData name="Adamos Konstantinos" userId="7ec4bfa8-d0f8-4a97-a785-d93cfb7366f7" providerId="ADAL" clId="{DA99E080-4A8D-4C61-A9F6-58E0069794A5}" dt="2022-11-03T21:42:07.476" v="831" actId="47"/>
        <pc:sldMkLst>
          <pc:docMk/>
          <pc:sldMk cId="799214383" sldId="910"/>
        </pc:sldMkLst>
      </pc:sldChg>
      <pc:sldChg chg="del">
        <pc:chgData name="Adamos Konstantinos" userId="7ec4bfa8-d0f8-4a97-a785-d93cfb7366f7" providerId="ADAL" clId="{DA99E080-4A8D-4C61-A9F6-58E0069794A5}" dt="2022-11-03T21:42:07.476" v="831" actId="47"/>
        <pc:sldMkLst>
          <pc:docMk/>
          <pc:sldMk cId="275242092" sldId="911"/>
        </pc:sldMkLst>
      </pc:sldChg>
      <pc:sldChg chg="del">
        <pc:chgData name="Adamos Konstantinos" userId="7ec4bfa8-d0f8-4a97-a785-d93cfb7366f7" providerId="ADAL" clId="{DA99E080-4A8D-4C61-A9F6-58E0069794A5}" dt="2022-11-03T21:42:07.476" v="831" actId="47"/>
        <pc:sldMkLst>
          <pc:docMk/>
          <pc:sldMk cId="1094627379" sldId="912"/>
        </pc:sldMkLst>
      </pc:sldChg>
      <pc:sldChg chg="del">
        <pc:chgData name="Adamos Konstantinos" userId="7ec4bfa8-d0f8-4a97-a785-d93cfb7366f7" providerId="ADAL" clId="{DA99E080-4A8D-4C61-A9F6-58E0069794A5}" dt="2022-11-03T21:42:07.476" v="831" actId="47"/>
        <pc:sldMkLst>
          <pc:docMk/>
          <pc:sldMk cId="2740799848" sldId="913"/>
        </pc:sldMkLst>
      </pc:sldChg>
      <pc:sldChg chg="del">
        <pc:chgData name="Adamos Konstantinos" userId="7ec4bfa8-d0f8-4a97-a785-d93cfb7366f7" providerId="ADAL" clId="{DA99E080-4A8D-4C61-A9F6-58E0069794A5}" dt="2022-11-03T21:42:07.476" v="831" actId="47"/>
        <pc:sldMkLst>
          <pc:docMk/>
          <pc:sldMk cId="247128965" sldId="914"/>
        </pc:sldMkLst>
      </pc:sldChg>
      <pc:sldChg chg="del">
        <pc:chgData name="Adamos Konstantinos" userId="7ec4bfa8-d0f8-4a97-a785-d93cfb7366f7" providerId="ADAL" clId="{DA99E080-4A8D-4C61-A9F6-58E0069794A5}" dt="2022-11-03T21:42:07.476" v="831" actId="47"/>
        <pc:sldMkLst>
          <pc:docMk/>
          <pc:sldMk cId="358499070" sldId="915"/>
        </pc:sldMkLst>
      </pc:sldChg>
      <pc:sldChg chg="del">
        <pc:chgData name="Adamos Konstantinos" userId="7ec4bfa8-d0f8-4a97-a785-d93cfb7366f7" providerId="ADAL" clId="{DA99E080-4A8D-4C61-A9F6-58E0069794A5}" dt="2022-11-03T21:42:07.476" v="831" actId="47"/>
        <pc:sldMkLst>
          <pc:docMk/>
          <pc:sldMk cId="2713812111" sldId="916"/>
        </pc:sldMkLst>
      </pc:sldChg>
      <pc:sldChg chg="del">
        <pc:chgData name="Adamos Konstantinos" userId="7ec4bfa8-d0f8-4a97-a785-d93cfb7366f7" providerId="ADAL" clId="{DA99E080-4A8D-4C61-A9F6-58E0069794A5}" dt="2022-11-03T21:42:07.476" v="831" actId="47"/>
        <pc:sldMkLst>
          <pc:docMk/>
          <pc:sldMk cId="2895790900" sldId="917"/>
        </pc:sldMkLst>
      </pc:sldChg>
      <pc:sldChg chg="del">
        <pc:chgData name="Adamos Konstantinos" userId="7ec4bfa8-d0f8-4a97-a785-d93cfb7366f7" providerId="ADAL" clId="{DA99E080-4A8D-4C61-A9F6-58E0069794A5}" dt="2022-11-03T21:42:07.476" v="831" actId="47"/>
        <pc:sldMkLst>
          <pc:docMk/>
          <pc:sldMk cId="2828946826" sldId="918"/>
        </pc:sldMkLst>
      </pc:sldChg>
      <pc:sldChg chg="del">
        <pc:chgData name="Adamos Konstantinos" userId="7ec4bfa8-d0f8-4a97-a785-d93cfb7366f7" providerId="ADAL" clId="{DA99E080-4A8D-4C61-A9F6-58E0069794A5}" dt="2022-11-03T21:42:07.476" v="831" actId="47"/>
        <pc:sldMkLst>
          <pc:docMk/>
          <pc:sldMk cId="1037740766" sldId="919"/>
        </pc:sldMkLst>
      </pc:sldChg>
      <pc:sldChg chg="del">
        <pc:chgData name="Adamos Konstantinos" userId="7ec4bfa8-d0f8-4a97-a785-d93cfb7366f7" providerId="ADAL" clId="{DA99E080-4A8D-4C61-A9F6-58E0069794A5}" dt="2022-11-03T21:42:07.476" v="831" actId="47"/>
        <pc:sldMkLst>
          <pc:docMk/>
          <pc:sldMk cId="3978069297" sldId="920"/>
        </pc:sldMkLst>
      </pc:sldChg>
      <pc:sldChg chg="del">
        <pc:chgData name="Adamos Konstantinos" userId="7ec4bfa8-d0f8-4a97-a785-d93cfb7366f7" providerId="ADAL" clId="{DA99E080-4A8D-4C61-A9F6-58E0069794A5}" dt="2022-11-03T21:42:07.476" v="831" actId="47"/>
        <pc:sldMkLst>
          <pc:docMk/>
          <pc:sldMk cId="2736991827" sldId="921"/>
        </pc:sldMkLst>
      </pc:sldChg>
      <pc:sldChg chg="del">
        <pc:chgData name="Adamos Konstantinos" userId="7ec4bfa8-d0f8-4a97-a785-d93cfb7366f7" providerId="ADAL" clId="{DA99E080-4A8D-4C61-A9F6-58E0069794A5}" dt="2022-11-03T21:42:07.476" v="831" actId="47"/>
        <pc:sldMkLst>
          <pc:docMk/>
          <pc:sldMk cId="2943915123" sldId="922"/>
        </pc:sldMkLst>
      </pc:sldChg>
      <pc:sldChg chg="del">
        <pc:chgData name="Adamos Konstantinos" userId="7ec4bfa8-d0f8-4a97-a785-d93cfb7366f7" providerId="ADAL" clId="{DA99E080-4A8D-4C61-A9F6-58E0069794A5}" dt="2022-11-03T21:42:07.476" v="831" actId="47"/>
        <pc:sldMkLst>
          <pc:docMk/>
          <pc:sldMk cId="1182393262" sldId="923"/>
        </pc:sldMkLst>
      </pc:sldChg>
      <pc:sldChg chg="del">
        <pc:chgData name="Adamos Konstantinos" userId="7ec4bfa8-d0f8-4a97-a785-d93cfb7366f7" providerId="ADAL" clId="{DA99E080-4A8D-4C61-A9F6-58E0069794A5}" dt="2022-11-03T21:42:07.476" v="831" actId="47"/>
        <pc:sldMkLst>
          <pc:docMk/>
          <pc:sldMk cId="1225938457" sldId="924"/>
        </pc:sldMkLst>
      </pc:sldChg>
      <pc:sldChg chg="del">
        <pc:chgData name="Adamos Konstantinos" userId="7ec4bfa8-d0f8-4a97-a785-d93cfb7366f7" providerId="ADAL" clId="{DA99E080-4A8D-4C61-A9F6-58E0069794A5}" dt="2022-11-03T21:42:07.476" v="831" actId="47"/>
        <pc:sldMkLst>
          <pc:docMk/>
          <pc:sldMk cId="3973713715" sldId="927"/>
        </pc:sldMkLst>
      </pc:sldChg>
      <pc:sldChg chg="del">
        <pc:chgData name="Adamos Konstantinos" userId="7ec4bfa8-d0f8-4a97-a785-d93cfb7366f7" providerId="ADAL" clId="{DA99E080-4A8D-4C61-A9F6-58E0069794A5}" dt="2022-11-03T21:42:07.476" v="831" actId="47"/>
        <pc:sldMkLst>
          <pc:docMk/>
          <pc:sldMk cId="82720174" sldId="928"/>
        </pc:sldMkLst>
      </pc:sldChg>
      <pc:sldChg chg="del">
        <pc:chgData name="Adamos Konstantinos" userId="7ec4bfa8-d0f8-4a97-a785-d93cfb7366f7" providerId="ADAL" clId="{DA99E080-4A8D-4C61-A9F6-58E0069794A5}" dt="2022-11-03T21:42:07.476" v="831" actId="47"/>
        <pc:sldMkLst>
          <pc:docMk/>
          <pc:sldMk cId="506351481" sldId="929"/>
        </pc:sldMkLst>
      </pc:sldChg>
      <pc:sldChg chg="addSp delSp modSp new del mod setBg">
        <pc:chgData name="Adamos Konstantinos" userId="7ec4bfa8-d0f8-4a97-a785-d93cfb7366f7" providerId="ADAL" clId="{DA99E080-4A8D-4C61-A9F6-58E0069794A5}" dt="2022-11-03T21:10:33.426" v="195" actId="47"/>
        <pc:sldMkLst>
          <pc:docMk/>
          <pc:sldMk cId="2024312288" sldId="930"/>
        </pc:sldMkLst>
        <pc:spChg chg="add mod">
          <ac:chgData name="Adamos Konstantinos" userId="7ec4bfa8-d0f8-4a97-a785-d93cfb7366f7" providerId="ADAL" clId="{DA99E080-4A8D-4C61-A9F6-58E0069794A5}" dt="2022-11-03T21:02:14.682" v="101" actId="1076"/>
          <ac:spMkLst>
            <pc:docMk/>
            <pc:sldMk cId="2024312288" sldId="930"/>
            <ac:spMk id="2" creationId="{9064D228-BBD6-2685-2019-B927DABC374E}"/>
          </ac:spMkLst>
        </pc:spChg>
        <pc:spChg chg="add del">
          <ac:chgData name="Adamos Konstantinos" userId="7ec4bfa8-d0f8-4a97-a785-d93cfb7366f7" providerId="ADAL" clId="{DA99E080-4A8D-4C61-A9F6-58E0069794A5}" dt="2022-11-03T21:01:46.529" v="76" actId="26606"/>
          <ac:spMkLst>
            <pc:docMk/>
            <pc:sldMk cId="2024312288" sldId="930"/>
            <ac:spMk id="1031" creationId="{B670DBD5-770C-4383-9F54-5B86E86BD5BB}"/>
          </ac:spMkLst>
        </pc:spChg>
        <pc:picChg chg="add mod">
          <ac:chgData name="Adamos Konstantinos" userId="7ec4bfa8-d0f8-4a97-a785-d93cfb7366f7" providerId="ADAL" clId="{DA99E080-4A8D-4C61-A9F6-58E0069794A5}" dt="2022-11-03T21:01:46.529" v="76" actId="26606"/>
          <ac:picMkLst>
            <pc:docMk/>
            <pc:sldMk cId="2024312288" sldId="930"/>
            <ac:picMk id="1026" creationId="{6A7F4C7D-8F7B-E841-3CFB-2839AC3E25FA}"/>
          </ac:picMkLst>
        </pc:picChg>
      </pc:sldChg>
      <pc:sldChg chg="addSp delSp modSp add mod setBg delDesignElem modShow">
        <pc:chgData name="Adamos Konstantinos" userId="7ec4bfa8-d0f8-4a97-a785-d93cfb7366f7" providerId="ADAL" clId="{DA99E080-4A8D-4C61-A9F6-58E0069794A5}" dt="2022-11-06T12:15:38.222" v="4893" actId="113"/>
        <pc:sldMkLst>
          <pc:docMk/>
          <pc:sldMk cId="2614928634" sldId="930"/>
        </pc:sldMkLst>
        <pc:spChg chg="add del mod">
          <ac:chgData name="Adamos Konstantinos" userId="7ec4bfa8-d0f8-4a97-a785-d93cfb7366f7" providerId="ADAL" clId="{DA99E080-4A8D-4C61-A9F6-58E0069794A5}" dt="2022-11-03T21:36:49.071" v="758" actId="478"/>
          <ac:spMkLst>
            <pc:docMk/>
            <pc:sldMk cId="2614928634" sldId="930"/>
            <ac:spMk id="3" creationId="{B39A7B31-BDD0-F797-C40E-4B930F53C5BD}"/>
          </ac:spMkLst>
        </pc:spChg>
        <pc:spChg chg="add del mod">
          <ac:chgData name="Adamos Konstantinos" userId="7ec4bfa8-d0f8-4a97-a785-d93cfb7366f7" providerId="ADAL" clId="{DA99E080-4A8D-4C61-A9F6-58E0069794A5}" dt="2022-11-03T21:34:54.206" v="718" actId="478"/>
          <ac:spMkLst>
            <pc:docMk/>
            <pc:sldMk cId="2614928634" sldId="930"/>
            <ac:spMk id="5" creationId="{B379C900-54AE-E062-EB1E-935E0AB8FD6F}"/>
          </ac:spMkLst>
        </pc:spChg>
        <pc:spChg chg="add del mod">
          <ac:chgData name="Adamos Konstantinos" userId="7ec4bfa8-d0f8-4a97-a785-d93cfb7366f7" providerId="ADAL" clId="{DA99E080-4A8D-4C61-A9F6-58E0069794A5}" dt="2022-11-03T21:34:51.424" v="717" actId="478"/>
          <ac:spMkLst>
            <pc:docMk/>
            <pc:sldMk cId="2614928634" sldId="930"/>
            <ac:spMk id="6" creationId="{0791083E-B853-B6E7-CA3C-DCADBDAFA5DB}"/>
          </ac:spMkLst>
        </pc:spChg>
        <pc:spChg chg="add del mod">
          <ac:chgData name="Adamos Konstantinos" userId="7ec4bfa8-d0f8-4a97-a785-d93cfb7366f7" providerId="ADAL" clId="{DA99E080-4A8D-4C61-A9F6-58E0069794A5}" dt="2022-11-03T21:35:55.805" v="747" actId="26606"/>
          <ac:spMkLst>
            <pc:docMk/>
            <pc:sldMk cId="2614928634" sldId="930"/>
            <ac:spMk id="7" creationId="{00000000-0000-0000-0000-000000000000}"/>
          </ac:spMkLst>
        </pc:spChg>
        <pc:spChg chg="mod">
          <ac:chgData name="Adamos Konstantinos" userId="7ec4bfa8-d0f8-4a97-a785-d93cfb7366f7" providerId="ADAL" clId="{DA99E080-4A8D-4C61-A9F6-58E0069794A5}" dt="2022-11-06T12:15:38.222" v="4893" actId="113"/>
          <ac:spMkLst>
            <pc:docMk/>
            <pc:sldMk cId="2614928634" sldId="930"/>
            <ac:spMk id="8" creationId="{00000000-0000-0000-0000-000000000000}"/>
          </ac:spMkLst>
        </pc:spChg>
        <pc:spChg chg="del">
          <ac:chgData name="Adamos Konstantinos" userId="7ec4bfa8-d0f8-4a97-a785-d93cfb7366f7" providerId="ADAL" clId="{DA99E080-4A8D-4C61-A9F6-58E0069794A5}" dt="2022-11-03T21:12:08.278" v="204"/>
          <ac:spMkLst>
            <pc:docMk/>
            <pc:sldMk cId="2614928634" sldId="930"/>
            <ac:spMk id="13" creationId="{8F23F8A3-8FD7-4779-8323-FDC26BE99889}"/>
          </ac:spMkLst>
        </pc:spChg>
        <pc:spChg chg="del">
          <ac:chgData name="Adamos Konstantinos" userId="7ec4bfa8-d0f8-4a97-a785-d93cfb7366f7" providerId="ADAL" clId="{DA99E080-4A8D-4C61-A9F6-58E0069794A5}" dt="2022-11-03T21:12:08.278" v="204"/>
          <ac:spMkLst>
            <pc:docMk/>
            <pc:sldMk cId="2614928634" sldId="930"/>
            <ac:spMk id="15" creationId="{F605C4CC-A25C-416F-8333-7CB7DC97D870}"/>
          </ac:spMkLst>
        </pc:spChg>
        <pc:graphicFrameChg chg="add mod">
          <ac:chgData name="Adamos Konstantinos" userId="7ec4bfa8-d0f8-4a97-a785-d93cfb7366f7" providerId="ADAL" clId="{DA99E080-4A8D-4C61-A9F6-58E0069794A5}" dt="2022-11-06T07:46:25.456" v="2723"/>
          <ac:graphicFrameMkLst>
            <pc:docMk/>
            <pc:sldMk cId="2614928634" sldId="930"/>
            <ac:graphicFrameMk id="9" creationId="{ADF4F8FE-1AEE-ABD7-674E-5433C19C73AA}"/>
          </ac:graphicFrameMkLst>
        </pc:graphicFrameChg>
        <pc:graphicFrameChg chg="add del">
          <ac:chgData name="Adamos Konstantinos" userId="7ec4bfa8-d0f8-4a97-a785-d93cfb7366f7" providerId="ADAL" clId="{DA99E080-4A8D-4C61-A9F6-58E0069794A5}" dt="2022-11-03T21:35:28.014" v="737" actId="26606"/>
          <ac:graphicFrameMkLst>
            <pc:docMk/>
            <pc:sldMk cId="2614928634" sldId="930"/>
            <ac:graphicFrameMk id="10" creationId="{81492326-F0AD-DC6C-F359-1100BA6D544C}"/>
          </ac:graphicFrameMkLst>
        </pc:graphicFrameChg>
        <pc:graphicFrameChg chg="add mod">
          <ac:chgData name="Adamos Konstantinos" userId="7ec4bfa8-d0f8-4a97-a785-d93cfb7366f7" providerId="ADAL" clId="{DA99E080-4A8D-4C61-A9F6-58E0069794A5}" dt="2022-11-03T21:36:07.521" v="748" actId="207"/>
          <ac:graphicFrameMkLst>
            <pc:docMk/>
            <pc:sldMk cId="2614928634" sldId="930"/>
            <ac:graphicFrameMk id="11" creationId="{D2AB7333-533D-E5EC-AC0E-1FED56E6E27B}"/>
          </ac:graphicFrameMkLst>
        </pc:graphicFrameChg>
        <pc:picChg chg="del">
          <ac:chgData name="Adamos Konstantinos" userId="7ec4bfa8-d0f8-4a97-a785-d93cfb7366f7" providerId="ADAL" clId="{DA99E080-4A8D-4C61-A9F6-58E0069794A5}" dt="2022-11-03T21:12:24.541" v="220" actId="478"/>
          <ac:picMkLst>
            <pc:docMk/>
            <pc:sldMk cId="2614928634" sldId="930"/>
            <ac:picMk id="2" creationId="{7B58B0FF-33F7-E6F5-8D04-E977EBFDAD4D}"/>
          </ac:picMkLst>
        </pc:picChg>
      </pc:sldChg>
      <pc:sldChg chg="addSp delSp modSp add del mod setBg setClrOvrMap delDesignElem">
        <pc:chgData name="Adamos Konstantinos" userId="7ec4bfa8-d0f8-4a97-a785-d93cfb7366f7" providerId="ADAL" clId="{DA99E080-4A8D-4C61-A9F6-58E0069794A5}" dt="2022-11-06T14:25:30.103" v="6191" actId="47"/>
        <pc:sldMkLst>
          <pc:docMk/>
          <pc:sldMk cId="3926488852" sldId="931"/>
        </pc:sldMkLst>
        <pc:spChg chg="mod">
          <ac:chgData name="Adamos Konstantinos" userId="7ec4bfa8-d0f8-4a97-a785-d93cfb7366f7" providerId="ADAL" clId="{DA99E080-4A8D-4C61-A9F6-58E0069794A5}" dt="2022-11-06T14:25:24.222" v="6188" actId="26606"/>
          <ac:spMkLst>
            <pc:docMk/>
            <pc:sldMk cId="3926488852" sldId="931"/>
            <ac:spMk id="7" creationId="{00000000-0000-0000-0000-000000000000}"/>
          </ac:spMkLst>
        </pc:spChg>
        <pc:spChg chg="mod">
          <ac:chgData name="Adamos Konstantinos" userId="7ec4bfa8-d0f8-4a97-a785-d93cfb7366f7" providerId="ADAL" clId="{DA99E080-4A8D-4C61-A9F6-58E0069794A5}" dt="2022-11-06T14:25:24.222" v="6188" actId="26606"/>
          <ac:spMkLst>
            <pc:docMk/>
            <pc:sldMk cId="3926488852" sldId="931"/>
            <ac:spMk id="8" creationId="{00000000-0000-0000-0000-000000000000}"/>
          </ac:spMkLst>
        </pc:spChg>
        <pc:spChg chg="add del">
          <ac:chgData name="Adamos Konstantinos" userId="7ec4bfa8-d0f8-4a97-a785-d93cfb7366f7" providerId="ADAL" clId="{DA99E080-4A8D-4C61-A9F6-58E0069794A5}" dt="2022-11-06T14:25:24.222" v="6188" actId="26606"/>
          <ac:spMkLst>
            <pc:docMk/>
            <pc:sldMk cId="3926488852" sldId="931"/>
            <ac:spMk id="10" creationId="{DFF2AC85-FAA0-4844-813F-83C04D7382E2}"/>
          </ac:spMkLst>
        </pc:spChg>
        <pc:spChg chg="add del">
          <ac:chgData name="Adamos Konstantinos" userId="7ec4bfa8-d0f8-4a97-a785-d93cfb7366f7" providerId="ADAL" clId="{DA99E080-4A8D-4C61-A9F6-58E0069794A5}" dt="2022-11-06T14:25:24.222" v="6188" actId="26606"/>
          <ac:spMkLst>
            <pc:docMk/>
            <pc:sldMk cId="3926488852" sldId="931"/>
            <ac:spMk id="11" creationId="{89CC0F1E-BAA2-47B1-8F83-7ECB9FD9E009}"/>
          </ac:spMkLst>
        </pc:spChg>
        <pc:spChg chg="del">
          <ac:chgData name="Adamos Konstantinos" userId="7ec4bfa8-d0f8-4a97-a785-d93cfb7366f7" providerId="ADAL" clId="{DA99E080-4A8D-4C61-A9F6-58E0069794A5}" dt="2022-11-03T21:40:01.056" v="795"/>
          <ac:spMkLst>
            <pc:docMk/>
            <pc:sldMk cId="3926488852" sldId="931"/>
            <ac:spMk id="13" creationId="{8F23F8A3-8FD7-4779-8323-FDC26BE99889}"/>
          </ac:spMkLst>
        </pc:spChg>
        <pc:spChg chg="del">
          <ac:chgData name="Adamos Konstantinos" userId="7ec4bfa8-d0f8-4a97-a785-d93cfb7366f7" providerId="ADAL" clId="{DA99E080-4A8D-4C61-A9F6-58E0069794A5}" dt="2022-11-03T21:40:01.056" v="795"/>
          <ac:spMkLst>
            <pc:docMk/>
            <pc:sldMk cId="3926488852" sldId="931"/>
            <ac:spMk id="15" creationId="{F605C4CC-A25C-416F-8333-7CB7DC97D870}"/>
          </ac:spMkLst>
        </pc:spChg>
        <pc:spChg chg="add">
          <ac:chgData name="Adamos Konstantinos" userId="7ec4bfa8-d0f8-4a97-a785-d93cfb7366f7" providerId="ADAL" clId="{DA99E080-4A8D-4C61-A9F6-58E0069794A5}" dt="2022-11-06T14:25:24.222" v="6188" actId="26606"/>
          <ac:spMkLst>
            <pc:docMk/>
            <pc:sldMk cId="3926488852" sldId="931"/>
            <ac:spMk id="16" creationId="{2B566528-1B12-4246-9431-5C2D7D081168}"/>
          </ac:spMkLst>
        </pc:spChg>
        <pc:spChg chg="add">
          <ac:chgData name="Adamos Konstantinos" userId="7ec4bfa8-d0f8-4a97-a785-d93cfb7366f7" providerId="ADAL" clId="{DA99E080-4A8D-4C61-A9F6-58E0069794A5}" dt="2022-11-06T14:25:24.222" v="6188" actId="26606"/>
          <ac:spMkLst>
            <pc:docMk/>
            <pc:sldMk cId="3926488852" sldId="931"/>
            <ac:spMk id="18" creationId="{2E80C965-DB6D-4F81-9E9E-B027384D0BD6}"/>
          </ac:spMkLst>
        </pc:spChg>
        <pc:spChg chg="add">
          <ac:chgData name="Adamos Konstantinos" userId="7ec4bfa8-d0f8-4a97-a785-d93cfb7366f7" providerId="ADAL" clId="{DA99E080-4A8D-4C61-A9F6-58E0069794A5}" dt="2022-11-06T14:25:24.222" v="6188" actId="26606"/>
          <ac:spMkLst>
            <pc:docMk/>
            <pc:sldMk cId="3926488852" sldId="931"/>
            <ac:spMk id="20" creationId="{A580F890-B085-4E95-96AA-55AEBEC5CE6E}"/>
          </ac:spMkLst>
        </pc:spChg>
        <pc:spChg chg="add">
          <ac:chgData name="Adamos Konstantinos" userId="7ec4bfa8-d0f8-4a97-a785-d93cfb7366f7" providerId="ADAL" clId="{DA99E080-4A8D-4C61-A9F6-58E0069794A5}" dt="2022-11-06T14:25:24.222" v="6188" actId="26606"/>
          <ac:spMkLst>
            <pc:docMk/>
            <pc:sldMk cId="3926488852" sldId="931"/>
            <ac:spMk id="22" creationId="{D3F51FEB-38FB-4F6C-9F7B-2F2AFAB65463}"/>
          </ac:spMkLst>
        </pc:spChg>
        <pc:spChg chg="add">
          <ac:chgData name="Adamos Konstantinos" userId="7ec4bfa8-d0f8-4a97-a785-d93cfb7366f7" providerId="ADAL" clId="{DA99E080-4A8D-4C61-A9F6-58E0069794A5}" dt="2022-11-06T14:25:24.222" v="6188" actId="26606"/>
          <ac:spMkLst>
            <pc:docMk/>
            <pc:sldMk cId="3926488852" sldId="931"/>
            <ac:spMk id="24" creationId="{1E547BA6-BAE0-43BB-A7CA-60F69CE252F0}"/>
          </ac:spMkLst>
        </pc:spChg>
        <pc:picChg chg="del">
          <ac:chgData name="Adamos Konstantinos" userId="7ec4bfa8-d0f8-4a97-a785-d93cfb7366f7" providerId="ADAL" clId="{DA99E080-4A8D-4C61-A9F6-58E0069794A5}" dt="2022-11-03T21:40:20.897" v="829" actId="478"/>
          <ac:picMkLst>
            <pc:docMk/>
            <pc:sldMk cId="3926488852" sldId="931"/>
            <ac:picMk id="2" creationId="{7B58B0FF-33F7-E6F5-8D04-E977EBFDAD4D}"/>
          </ac:picMkLst>
        </pc:picChg>
      </pc:sldChg>
      <pc:sldChg chg="delSp add del setBg delDesignElem">
        <pc:chgData name="Adamos Konstantinos" userId="7ec4bfa8-d0f8-4a97-a785-d93cfb7366f7" providerId="ADAL" clId="{DA99E080-4A8D-4C61-A9F6-58E0069794A5}" dt="2022-11-05T20:53:29.414" v="1022" actId="47"/>
        <pc:sldMkLst>
          <pc:docMk/>
          <pc:sldMk cId="1268547751" sldId="932"/>
        </pc:sldMkLst>
        <pc:spChg chg="del">
          <ac:chgData name="Adamos Konstantinos" userId="7ec4bfa8-d0f8-4a97-a785-d93cfb7366f7" providerId="ADAL" clId="{DA99E080-4A8D-4C61-A9F6-58E0069794A5}" dt="2022-11-05T20:53:12.711" v="1020"/>
          <ac:spMkLst>
            <pc:docMk/>
            <pc:sldMk cId="1268547751" sldId="932"/>
            <ac:spMk id="10" creationId="{DFF2AC85-FAA0-4844-813F-83C04D7382E2}"/>
          </ac:spMkLst>
        </pc:spChg>
        <pc:spChg chg="del">
          <ac:chgData name="Adamos Konstantinos" userId="7ec4bfa8-d0f8-4a97-a785-d93cfb7366f7" providerId="ADAL" clId="{DA99E080-4A8D-4C61-A9F6-58E0069794A5}" dt="2022-11-05T20:53:12.711" v="1020"/>
          <ac:spMkLst>
            <pc:docMk/>
            <pc:sldMk cId="1268547751" sldId="932"/>
            <ac:spMk id="11" creationId="{89CC0F1E-BAA2-47B1-8F83-7ECB9FD9E009}"/>
          </ac:spMkLst>
        </pc:spChg>
      </pc:sldChg>
      <pc:sldChg chg="addSp delSp modSp add del mod setBg setClrOvrMap">
        <pc:chgData name="Adamos Konstantinos" userId="7ec4bfa8-d0f8-4a97-a785-d93cfb7366f7" providerId="ADAL" clId="{DA99E080-4A8D-4C61-A9F6-58E0069794A5}" dt="2022-11-06T14:25:55.799" v="6199" actId="47"/>
        <pc:sldMkLst>
          <pc:docMk/>
          <pc:sldMk cId="1149232174" sldId="933"/>
        </pc:sldMkLst>
        <pc:spChg chg="mod">
          <ac:chgData name="Adamos Konstantinos" userId="7ec4bfa8-d0f8-4a97-a785-d93cfb7366f7" providerId="ADAL" clId="{DA99E080-4A8D-4C61-A9F6-58E0069794A5}" dt="2022-11-06T14:25:51.681" v="6196" actId="26606"/>
          <ac:spMkLst>
            <pc:docMk/>
            <pc:sldMk cId="1149232174" sldId="933"/>
            <ac:spMk id="7" creationId="{00000000-0000-0000-0000-000000000000}"/>
          </ac:spMkLst>
        </pc:spChg>
        <pc:spChg chg="mod">
          <ac:chgData name="Adamos Konstantinos" userId="7ec4bfa8-d0f8-4a97-a785-d93cfb7366f7" providerId="ADAL" clId="{DA99E080-4A8D-4C61-A9F6-58E0069794A5}" dt="2022-11-06T14:25:51.681" v="6196" actId="26606"/>
          <ac:spMkLst>
            <pc:docMk/>
            <pc:sldMk cId="1149232174" sldId="933"/>
            <ac:spMk id="8" creationId="{00000000-0000-0000-0000-000000000000}"/>
          </ac:spMkLst>
        </pc:spChg>
        <pc:spChg chg="del">
          <ac:chgData name="Adamos Konstantinos" userId="7ec4bfa8-d0f8-4a97-a785-d93cfb7366f7" providerId="ADAL" clId="{DA99E080-4A8D-4C61-A9F6-58E0069794A5}" dt="2022-11-06T14:25:51.681" v="6196" actId="26606"/>
          <ac:spMkLst>
            <pc:docMk/>
            <pc:sldMk cId="1149232174" sldId="933"/>
            <ac:spMk id="10" creationId="{DFF2AC85-FAA0-4844-813F-83C04D7382E2}"/>
          </ac:spMkLst>
        </pc:spChg>
        <pc:spChg chg="del">
          <ac:chgData name="Adamos Konstantinos" userId="7ec4bfa8-d0f8-4a97-a785-d93cfb7366f7" providerId="ADAL" clId="{DA99E080-4A8D-4C61-A9F6-58E0069794A5}" dt="2022-11-06T14:25:51.681" v="6196" actId="26606"/>
          <ac:spMkLst>
            <pc:docMk/>
            <pc:sldMk cId="1149232174" sldId="933"/>
            <ac:spMk id="11" creationId="{89CC0F1E-BAA2-47B1-8F83-7ECB9FD9E009}"/>
          </ac:spMkLst>
        </pc:spChg>
        <pc:spChg chg="add">
          <ac:chgData name="Adamos Konstantinos" userId="7ec4bfa8-d0f8-4a97-a785-d93cfb7366f7" providerId="ADAL" clId="{DA99E080-4A8D-4C61-A9F6-58E0069794A5}" dt="2022-11-06T14:25:51.681" v="6196" actId="26606"/>
          <ac:spMkLst>
            <pc:docMk/>
            <pc:sldMk cId="1149232174" sldId="933"/>
            <ac:spMk id="16" creationId="{2B566528-1B12-4246-9431-5C2D7D081168}"/>
          </ac:spMkLst>
        </pc:spChg>
        <pc:spChg chg="add">
          <ac:chgData name="Adamos Konstantinos" userId="7ec4bfa8-d0f8-4a97-a785-d93cfb7366f7" providerId="ADAL" clId="{DA99E080-4A8D-4C61-A9F6-58E0069794A5}" dt="2022-11-06T14:25:51.681" v="6196" actId="26606"/>
          <ac:spMkLst>
            <pc:docMk/>
            <pc:sldMk cId="1149232174" sldId="933"/>
            <ac:spMk id="18" creationId="{2E80C965-DB6D-4F81-9E9E-B027384D0BD6}"/>
          </ac:spMkLst>
        </pc:spChg>
        <pc:spChg chg="add">
          <ac:chgData name="Adamos Konstantinos" userId="7ec4bfa8-d0f8-4a97-a785-d93cfb7366f7" providerId="ADAL" clId="{DA99E080-4A8D-4C61-A9F6-58E0069794A5}" dt="2022-11-06T14:25:51.681" v="6196" actId="26606"/>
          <ac:spMkLst>
            <pc:docMk/>
            <pc:sldMk cId="1149232174" sldId="933"/>
            <ac:spMk id="20" creationId="{A580F890-B085-4E95-96AA-55AEBEC5CE6E}"/>
          </ac:spMkLst>
        </pc:spChg>
        <pc:spChg chg="add">
          <ac:chgData name="Adamos Konstantinos" userId="7ec4bfa8-d0f8-4a97-a785-d93cfb7366f7" providerId="ADAL" clId="{DA99E080-4A8D-4C61-A9F6-58E0069794A5}" dt="2022-11-06T14:25:51.681" v="6196" actId="26606"/>
          <ac:spMkLst>
            <pc:docMk/>
            <pc:sldMk cId="1149232174" sldId="933"/>
            <ac:spMk id="22" creationId="{D3F51FEB-38FB-4F6C-9F7B-2F2AFAB65463}"/>
          </ac:spMkLst>
        </pc:spChg>
        <pc:spChg chg="add">
          <ac:chgData name="Adamos Konstantinos" userId="7ec4bfa8-d0f8-4a97-a785-d93cfb7366f7" providerId="ADAL" clId="{DA99E080-4A8D-4C61-A9F6-58E0069794A5}" dt="2022-11-06T14:25:51.681" v="6196" actId="26606"/>
          <ac:spMkLst>
            <pc:docMk/>
            <pc:sldMk cId="1149232174" sldId="933"/>
            <ac:spMk id="24" creationId="{1E547BA6-BAE0-43BB-A7CA-60F69CE252F0}"/>
          </ac:spMkLst>
        </pc:spChg>
      </pc:sldChg>
      <pc:sldChg chg="addSp delSp modSp add del mod setBg setClrOvrMap">
        <pc:chgData name="Adamos Konstantinos" userId="7ec4bfa8-d0f8-4a97-a785-d93cfb7366f7" providerId="ADAL" clId="{DA99E080-4A8D-4C61-A9F6-58E0069794A5}" dt="2022-11-06T14:26:14.184" v="6206" actId="47"/>
        <pc:sldMkLst>
          <pc:docMk/>
          <pc:sldMk cId="3893935156" sldId="934"/>
        </pc:sldMkLst>
        <pc:spChg chg="mod">
          <ac:chgData name="Adamos Konstantinos" userId="7ec4bfa8-d0f8-4a97-a785-d93cfb7366f7" providerId="ADAL" clId="{DA99E080-4A8D-4C61-A9F6-58E0069794A5}" dt="2022-11-06T14:26:09.241" v="6203" actId="26606"/>
          <ac:spMkLst>
            <pc:docMk/>
            <pc:sldMk cId="3893935156" sldId="934"/>
            <ac:spMk id="7" creationId="{00000000-0000-0000-0000-000000000000}"/>
          </ac:spMkLst>
        </pc:spChg>
        <pc:spChg chg="mod">
          <ac:chgData name="Adamos Konstantinos" userId="7ec4bfa8-d0f8-4a97-a785-d93cfb7366f7" providerId="ADAL" clId="{DA99E080-4A8D-4C61-A9F6-58E0069794A5}" dt="2022-11-06T14:26:09.241" v="6203" actId="26606"/>
          <ac:spMkLst>
            <pc:docMk/>
            <pc:sldMk cId="3893935156" sldId="934"/>
            <ac:spMk id="8" creationId="{00000000-0000-0000-0000-000000000000}"/>
          </ac:spMkLst>
        </pc:spChg>
        <pc:spChg chg="del">
          <ac:chgData name="Adamos Konstantinos" userId="7ec4bfa8-d0f8-4a97-a785-d93cfb7366f7" providerId="ADAL" clId="{DA99E080-4A8D-4C61-A9F6-58E0069794A5}" dt="2022-11-06T14:26:09.241" v="6203" actId="26606"/>
          <ac:spMkLst>
            <pc:docMk/>
            <pc:sldMk cId="3893935156" sldId="934"/>
            <ac:spMk id="10" creationId="{DFF2AC85-FAA0-4844-813F-83C04D7382E2}"/>
          </ac:spMkLst>
        </pc:spChg>
        <pc:spChg chg="del">
          <ac:chgData name="Adamos Konstantinos" userId="7ec4bfa8-d0f8-4a97-a785-d93cfb7366f7" providerId="ADAL" clId="{DA99E080-4A8D-4C61-A9F6-58E0069794A5}" dt="2022-11-06T14:26:09.241" v="6203" actId="26606"/>
          <ac:spMkLst>
            <pc:docMk/>
            <pc:sldMk cId="3893935156" sldId="934"/>
            <ac:spMk id="11" creationId="{89CC0F1E-BAA2-47B1-8F83-7ECB9FD9E009}"/>
          </ac:spMkLst>
        </pc:spChg>
        <pc:spChg chg="add">
          <ac:chgData name="Adamos Konstantinos" userId="7ec4bfa8-d0f8-4a97-a785-d93cfb7366f7" providerId="ADAL" clId="{DA99E080-4A8D-4C61-A9F6-58E0069794A5}" dt="2022-11-06T14:26:09.241" v="6203" actId="26606"/>
          <ac:spMkLst>
            <pc:docMk/>
            <pc:sldMk cId="3893935156" sldId="934"/>
            <ac:spMk id="16" creationId="{2B566528-1B12-4246-9431-5C2D7D081168}"/>
          </ac:spMkLst>
        </pc:spChg>
        <pc:spChg chg="add">
          <ac:chgData name="Adamos Konstantinos" userId="7ec4bfa8-d0f8-4a97-a785-d93cfb7366f7" providerId="ADAL" clId="{DA99E080-4A8D-4C61-A9F6-58E0069794A5}" dt="2022-11-06T14:26:09.241" v="6203" actId="26606"/>
          <ac:spMkLst>
            <pc:docMk/>
            <pc:sldMk cId="3893935156" sldId="934"/>
            <ac:spMk id="18" creationId="{2E80C965-DB6D-4F81-9E9E-B027384D0BD6}"/>
          </ac:spMkLst>
        </pc:spChg>
        <pc:spChg chg="add">
          <ac:chgData name="Adamos Konstantinos" userId="7ec4bfa8-d0f8-4a97-a785-d93cfb7366f7" providerId="ADAL" clId="{DA99E080-4A8D-4C61-A9F6-58E0069794A5}" dt="2022-11-06T14:26:09.241" v="6203" actId="26606"/>
          <ac:spMkLst>
            <pc:docMk/>
            <pc:sldMk cId="3893935156" sldId="934"/>
            <ac:spMk id="20" creationId="{A580F890-B085-4E95-96AA-55AEBEC5CE6E}"/>
          </ac:spMkLst>
        </pc:spChg>
        <pc:spChg chg="add">
          <ac:chgData name="Adamos Konstantinos" userId="7ec4bfa8-d0f8-4a97-a785-d93cfb7366f7" providerId="ADAL" clId="{DA99E080-4A8D-4C61-A9F6-58E0069794A5}" dt="2022-11-06T14:26:09.241" v="6203" actId="26606"/>
          <ac:spMkLst>
            <pc:docMk/>
            <pc:sldMk cId="3893935156" sldId="934"/>
            <ac:spMk id="22" creationId="{D3F51FEB-38FB-4F6C-9F7B-2F2AFAB65463}"/>
          </ac:spMkLst>
        </pc:spChg>
        <pc:spChg chg="add">
          <ac:chgData name="Adamos Konstantinos" userId="7ec4bfa8-d0f8-4a97-a785-d93cfb7366f7" providerId="ADAL" clId="{DA99E080-4A8D-4C61-A9F6-58E0069794A5}" dt="2022-11-06T14:26:09.241" v="6203" actId="26606"/>
          <ac:spMkLst>
            <pc:docMk/>
            <pc:sldMk cId="3893935156" sldId="934"/>
            <ac:spMk id="24" creationId="{1E547BA6-BAE0-43BB-A7CA-60F69CE252F0}"/>
          </ac:spMkLst>
        </pc:spChg>
      </pc:sldChg>
      <pc:sldChg chg="addSp delSp modSp add del mod setBg setClrOvrMap">
        <pc:chgData name="Adamos Konstantinos" userId="7ec4bfa8-d0f8-4a97-a785-d93cfb7366f7" providerId="ADAL" clId="{DA99E080-4A8D-4C61-A9F6-58E0069794A5}" dt="2022-11-06T14:25:19.980" v="6187" actId="47"/>
        <pc:sldMkLst>
          <pc:docMk/>
          <pc:sldMk cId="3703706807" sldId="935"/>
        </pc:sldMkLst>
        <pc:spChg chg="mod">
          <ac:chgData name="Adamos Konstantinos" userId="7ec4bfa8-d0f8-4a97-a785-d93cfb7366f7" providerId="ADAL" clId="{DA99E080-4A8D-4C61-A9F6-58E0069794A5}" dt="2022-11-06T14:25:08.080" v="6183" actId="26606"/>
          <ac:spMkLst>
            <pc:docMk/>
            <pc:sldMk cId="3703706807" sldId="935"/>
            <ac:spMk id="7" creationId="{00000000-0000-0000-0000-000000000000}"/>
          </ac:spMkLst>
        </pc:spChg>
        <pc:spChg chg="mod">
          <ac:chgData name="Adamos Konstantinos" userId="7ec4bfa8-d0f8-4a97-a785-d93cfb7366f7" providerId="ADAL" clId="{DA99E080-4A8D-4C61-A9F6-58E0069794A5}" dt="2022-11-06T14:25:08.080" v="6183" actId="26606"/>
          <ac:spMkLst>
            <pc:docMk/>
            <pc:sldMk cId="3703706807" sldId="935"/>
            <ac:spMk id="8" creationId="{00000000-0000-0000-0000-000000000000}"/>
          </ac:spMkLst>
        </pc:spChg>
        <pc:spChg chg="del">
          <ac:chgData name="Adamos Konstantinos" userId="7ec4bfa8-d0f8-4a97-a785-d93cfb7366f7" providerId="ADAL" clId="{DA99E080-4A8D-4C61-A9F6-58E0069794A5}" dt="2022-11-06T14:25:08.080" v="6183" actId="26606"/>
          <ac:spMkLst>
            <pc:docMk/>
            <pc:sldMk cId="3703706807" sldId="935"/>
            <ac:spMk id="10" creationId="{DFF2AC85-FAA0-4844-813F-83C04D7382E2}"/>
          </ac:spMkLst>
        </pc:spChg>
        <pc:spChg chg="del">
          <ac:chgData name="Adamos Konstantinos" userId="7ec4bfa8-d0f8-4a97-a785-d93cfb7366f7" providerId="ADAL" clId="{DA99E080-4A8D-4C61-A9F6-58E0069794A5}" dt="2022-11-06T14:25:08.080" v="6183" actId="26606"/>
          <ac:spMkLst>
            <pc:docMk/>
            <pc:sldMk cId="3703706807" sldId="935"/>
            <ac:spMk id="11" creationId="{89CC0F1E-BAA2-47B1-8F83-7ECB9FD9E009}"/>
          </ac:spMkLst>
        </pc:spChg>
        <pc:spChg chg="add">
          <ac:chgData name="Adamos Konstantinos" userId="7ec4bfa8-d0f8-4a97-a785-d93cfb7366f7" providerId="ADAL" clId="{DA99E080-4A8D-4C61-A9F6-58E0069794A5}" dt="2022-11-06T14:25:08.080" v="6183" actId="26606"/>
          <ac:spMkLst>
            <pc:docMk/>
            <pc:sldMk cId="3703706807" sldId="935"/>
            <ac:spMk id="16" creationId="{2B566528-1B12-4246-9431-5C2D7D081168}"/>
          </ac:spMkLst>
        </pc:spChg>
        <pc:spChg chg="add">
          <ac:chgData name="Adamos Konstantinos" userId="7ec4bfa8-d0f8-4a97-a785-d93cfb7366f7" providerId="ADAL" clId="{DA99E080-4A8D-4C61-A9F6-58E0069794A5}" dt="2022-11-06T14:25:08.080" v="6183" actId="26606"/>
          <ac:spMkLst>
            <pc:docMk/>
            <pc:sldMk cId="3703706807" sldId="935"/>
            <ac:spMk id="18" creationId="{2E80C965-DB6D-4F81-9E9E-B027384D0BD6}"/>
          </ac:spMkLst>
        </pc:spChg>
        <pc:spChg chg="add">
          <ac:chgData name="Adamos Konstantinos" userId="7ec4bfa8-d0f8-4a97-a785-d93cfb7366f7" providerId="ADAL" clId="{DA99E080-4A8D-4C61-A9F6-58E0069794A5}" dt="2022-11-06T14:25:08.080" v="6183" actId="26606"/>
          <ac:spMkLst>
            <pc:docMk/>
            <pc:sldMk cId="3703706807" sldId="935"/>
            <ac:spMk id="20" creationId="{A580F890-B085-4E95-96AA-55AEBEC5CE6E}"/>
          </ac:spMkLst>
        </pc:spChg>
        <pc:spChg chg="add">
          <ac:chgData name="Adamos Konstantinos" userId="7ec4bfa8-d0f8-4a97-a785-d93cfb7366f7" providerId="ADAL" clId="{DA99E080-4A8D-4C61-A9F6-58E0069794A5}" dt="2022-11-06T14:25:08.080" v="6183" actId="26606"/>
          <ac:spMkLst>
            <pc:docMk/>
            <pc:sldMk cId="3703706807" sldId="935"/>
            <ac:spMk id="22" creationId="{D3F51FEB-38FB-4F6C-9F7B-2F2AFAB65463}"/>
          </ac:spMkLst>
        </pc:spChg>
        <pc:spChg chg="add">
          <ac:chgData name="Adamos Konstantinos" userId="7ec4bfa8-d0f8-4a97-a785-d93cfb7366f7" providerId="ADAL" clId="{DA99E080-4A8D-4C61-A9F6-58E0069794A5}" dt="2022-11-06T14:25:08.080" v="6183" actId="26606"/>
          <ac:spMkLst>
            <pc:docMk/>
            <pc:sldMk cId="3703706807" sldId="935"/>
            <ac:spMk id="24" creationId="{1E547BA6-BAE0-43BB-A7CA-60F69CE252F0}"/>
          </ac:spMkLst>
        </pc:spChg>
      </pc:sldChg>
      <pc:sldChg chg="addSp delSp add del setBg delDesignElem">
        <pc:chgData name="Adamos Konstantinos" userId="7ec4bfa8-d0f8-4a97-a785-d93cfb7366f7" providerId="ADAL" clId="{DA99E080-4A8D-4C61-A9F6-58E0069794A5}" dt="2022-11-05T22:00:22.759" v="1383"/>
        <pc:sldMkLst>
          <pc:docMk/>
          <pc:sldMk cId="852732503" sldId="936"/>
        </pc:sldMkLst>
        <pc:spChg chg="add del">
          <ac:chgData name="Adamos Konstantinos" userId="7ec4bfa8-d0f8-4a97-a785-d93cfb7366f7" providerId="ADAL" clId="{DA99E080-4A8D-4C61-A9F6-58E0069794A5}" dt="2022-11-05T22:00:22.759" v="1383"/>
          <ac:spMkLst>
            <pc:docMk/>
            <pc:sldMk cId="852732503" sldId="936"/>
            <ac:spMk id="10" creationId="{DFF2AC85-FAA0-4844-813F-83C04D7382E2}"/>
          </ac:spMkLst>
        </pc:spChg>
        <pc:spChg chg="add del">
          <ac:chgData name="Adamos Konstantinos" userId="7ec4bfa8-d0f8-4a97-a785-d93cfb7366f7" providerId="ADAL" clId="{DA99E080-4A8D-4C61-A9F6-58E0069794A5}" dt="2022-11-05T22:00:22.759" v="1383"/>
          <ac:spMkLst>
            <pc:docMk/>
            <pc:sldMk cId="852732503" sldId="936"/>
            <ac:spMk id="11" creationId="{89CC0F1E-BAA2-47B1-8F83-7ECB9FD9E009}"/>
          </ac:spMkLst>
        </pc:spChg>
      </pc:sldChg>
      <pc:sldChg chg="modSp add del mod">
        <pc:chgData name="Adamos Konstantinos" userId="7ec4bfa8-d0f8-4a97-a785-d93cfb7366f7" providerId="ADAL" clId="{DA99E080-4A8D-4C61-A9F6-58E0069794A5}" dt="2022-11-06T11:52:06.185" v="4597" actId="47"/>
        <pc:sldMkLst>
          <pc:docMk/>
          <pc:sldMk cId="971833691" sldId="936"/>
        </pc:sldMkLst>
        <pc:spChg chg="mod">
          <ac:chgData name="Adamos Konstantinos" userId="7ec4bfa8-d0f8-4a97-a785-d93cfb7366f7" providerId="ADAL" clId="{DA99E080-4A8D-4C61-A9F6-58E0069794A5}" dt="2022-11-06T11:51:08.884" v="4558" actId="21"/>
          <ac:spMkLst>
            <pc:docMk/>
            <pc:sldMk cId="971833691" sldId="936"/>
            <ac:spMk id="7" creationId="{00000000-0000-0000-0000-000000000000}"/>
          </ac:spMkLst>
        </pc:spChg>
        <pc:spChg chg="mod">
          <ac:chgData name="Adamos Konstantinos" userId="7ec4bfa8-d0f8-4a97-a785-d93cfb7366f7" providerId="ADAL" clId="{DA99E080-4A8D-4C61-A9F6-58E0069794A5}" dt="2022-11-06T07:42:12.695" v="2646" actId="20577"/>
          <ac:spMkLst>
            <pc:docMk/>
            <pc:sldMk cId="971833691" sldId="936"/>
            <ac:spMk id="8" creationId="{00000000-0000-0000-0000-000000000000}"/>
          </ac:spMkLst>
        </pc:spChg>
      </pc:sldChg>
      <pc:sldChg chg="addSp delSp modSp add del mod setBg setClrOvrMap">
        <pc:chgData name="Adamos Konstantinos" userId="7ec4bfa8-d0f8-4a97-a785-d93cfb7366f7" providerId="ADAL" clId="{DA99E080-4A8D-4C61-A9F6-58E0069794A5}" dt="2022-11-06T11:56:07.329" v="4675" actId="47"/>
        <pc:sldMkLst>
          <pc:docMk/>
          <pc:sldMk cId="3067921431" sldId="937"/>
        </pc:sldMkLst>
        <pc:spChg chg="mod">
          <ac:chgData name="Adamos Konstantinos" userId="7ec4bfa8-d0f8-4a97-a785-d93cfb7366f7" providerId="ADAL" clId="{DA99E080-4A8D-4C61-A9F6-58E0069794A5}" dt="2022-11-06T11:56:02.159" v="4672" actId="26606"/>
          <ac:spMkLst>
            <pc:docMk/>
            <pc:sldMk cId="3067921431" sldId="937"/>
            <ac:spMk id="7" creationId="{00000000-0000-0000-0000-000000000000}"/>
          </ac:spMkLst>
        </pc:spChg>
        <pc:spChg chg="mod">
          <ac:chgData name="Adamos Konstantinos" userId="7ec4bfa8-d0f8-4a97-a785-d93cfb7366f7" providerId="ADAL" clId="{DA99E080-4A8D-4C61-A9F6-58E0069794A5}" dt="2022-11-06T11:56:02.159" v="4672" actId="26606"/>
          <ac:spMkLst>
            <pc:docMk/>
            <pc:sldMk cId="3067921431" sldId="937"/>
            <ac:spMk id="8" creationId="{00000000-0000-0000-0000-000000000000}"/>
          </ac:spMkLst>
        </pc:spChg>
        <pc:spChg chg="del">
          <ac:chgData name="Adamos Konstantinos" userId="7ec4bfa8-d0f8-4a97-a785-d93cfb7366f7" providerId="ADAL" clId="{DA99E080-4A8D-4C61-A9F6-58E0069794A5}" dt="2022-11-06T11:56:02.159" v="4672" actId="26606"/>
          <ac:spMkLst>
            <pc:docMk/>
            <pc:sldMk cId="3067921431" sldId="937"/>
            <ac:spMk id="10" creationId="{DFF2AC85-FAA0-4844-813F-83C04D7382E2}"/>
          </ac:spMkLst>
        </pc:spChg>
        <pc:spChg chg="del">
          <ac:chgData name="Adamos Konstantinos" userId="7ec4bfa8-d0f8-4a97-a785-d93cfb7366f7" providerId="ADAL" clId="{DA99E080-4A8D-4C61-A9F6-58E0069794A5}" dt="2022-11-06T11:56:02.159" v="4672" actId="26606"/>
          <ac:spMkLst>
            <pc:docMk/>
            <pc:sldMk cId="3067921431" sldId="937"/>
            <ac:spMk id="11" creationId="{89CC0F1E-BAA2-47B1-8F83-7ECB9FD9E009}"/>
          </ac:spMkLst>
        </pc:spChg>
        <pc:spChg chg="add">
          <ac:chgData name="Adamos Konstantinos" userId="7ec4bfa8-d0f8-4a97-a785-d93cfb7366f7" providerId="ADAL" clId="{DA99E080-4A8D-4C61-A9F6-58E0069794A5}" dt="2022-11-06T11:56:02.159" v="4672" actId="26606"/>
          <ac:spMkLst>
            <pc:docMk/>
            <pc:sldMk cId="3067921431" sldId="937"/>
            <ac:spMk id="16" creationId="{2B566528-1B12-4246-9431-5C2D7D081168}"/>
          </ac:spMkLst>
        </pc:spChg>
        <pc:spChg chg="add">
          <ac:chgData name="Adamos Konstantinos" userId="7ec4bfa8-d0f8-4a97-a785-d93cfb7366f7" providerId="ADAL" clId="{DA99E080-4A8D-4C61-A9F6-58E0069794A5}" dt="2022-11-06T11:56:02.159" v="4672" actId="26606"/>
          <ac:spMkLst>
            <pc:docMk/>
            <pc:sldMk cId="3067921431" sldId="937"/>
            <ac:spMk id="18" creationId="{2E80C965-DB6D-4F81-9E9E-B027384D0BD6}"/>
          </ac:spMkLst>
        </pc:spChg>
        <pc:spChg chg="add">
          <ac:chgData name="Adamos Konstantinos" userId="7ec4bfa8-d0f8-4a97-a785-d93cfb7366f7" providerId="ADAL" clId="{DA99E080-4A8D-4C61-A9F6-58E0069794A5}" dt="2022-11-06T11:56:02.159" v="4672" actId="26606"/>
          <ac:spMkLst>
            <pc:docMk/>
            <pc:sldMk cId="3067921431" sldId="937"/>
            <ac:spMk id="20" creationId="{A580F890-B085-4E95-96AA-55AEBEC5CE6E}"/>
          </ac:spMkLst>
        </pc:spChg>
        <pc:spChg chg="add">
          <ac:chgData name="Adamos Konstantinos" userId="7ec4bfa8-d0f8-4a97-a785-d93cfb7366f7" providerId="ADAL" clId="{DA99E080-4A8D-4C61-A9F6-58E0069794A5}" dt="2022-11-06T11:56:02.159" v="4672" actId="26606"/>
          <ac:spMkLst>
            <pc:docMk/>
            <pc:sldMk cId="3067921431" sldId="937"/>
            <ac:spMk id="22" creationId="{D3F51FEB-38FB-4F6C-9F7B-2F2AFAB65463}"/>
          </ac:spMkLst>
        </pc:spChg>
        <pc:spChg chg="add">
          <ac:chgData name="Adamos Konstantinos" userId="7ec4bfa8-d0f8-4a97-a785-d93cfb7366f7" providerId="ADAL" clId="{DA99E080-4A8D-4C61-A9F6-58E0069794A5}" dt="2022-11-06T11:56:02.159" v="4672" actId="26606"/>
          <ac:spMkLst>
            <pc:docMk/>
            <pc:sldMk cId="3067921431" sldId="937"/>
            <ac:spMk id="24" creationId="{1E547BA6-BAE0-43BB-A7CA-60F69CE252F0}"/>
          </ac:spMkLst>
        </pc:spChg>
      </pc:sldChg>
      <pc:sldChg chg="modSp add del mod">
        <pc:chgData name="Adamos Konstantinos" userId="7ec4bfa8-d0f8-4a97-a785-d93cfb7366f7" providerId="ADAL" clId="{DA99E080-4A8D-4C61-A9F6-58E0069794A5}" dt="2022-11-06T16:57:39.263" v="8573" actId="47"/>
        <pc:sldMkLst>
          <pc:docMk/>
          <pc:sldMk cId="2550390261" sldId="938"/>
        </pc:sldMkLst>
        <pc:spChg chg="mod">
          <ac:chgData name="Adamos Konstantinos" userId="7ec4bfa8-d0f8-4a97-a785-d93cfb7366f7" providerId="ADAL" clId="{DA99E080-4A8D-4C61-A9F6-58E0069794A5}" dt="2022-11-06T09:07:35.889" v="3671" actId="947"/>
          <ac:spMkLst>
            <pc:docMk/>
            <pc:sldMk cId="2550390261" sldId="938"/>
            <ac:spMk id="7" creationId="{00000000-0000-0000-0000-000000000000}"/>
          </ac:spMkLst>
        </pc:spChg>
        <pc:spChg chg="mod">
          <ac:chgData name="Adamos Konstantinos" userId="7ec4bfa8-d0f8-4a97-a785-d93cfb7366f7" providerId="ADAL" clId="{DA99E080-4A8D-4C61-A9F6-58E0069794A5}" dt="2022-11-06T09:32:37.225" v="4282" actId="20577"/>
          <ac:spMkLst>
            <pc:docMk/>
            <pc:sldMk cId="2550390261" sldId="938"/>
            <ac:spMk id="8" creationId="{00000000-0000-0000-0000-000000000000}"/>
          </ac:spMkLst>
        </pc:spChg>
      </pc:sldChg>
      <pc:sldChg chg="addSp delSp add del setBg delDesignElem">
        <pc:chgData name="Adamos Konstantinos" userId="7ec4bfa8-d0f8-4a97-a785-d93cfb7366f7" providerId="ADAL" clId="{DA99E080-4A8D-4C61-A9F6-58E0069794A5}" dt="2022-11-05T22:40:33.107" v="1859"/>
        <pc:sldMkLst>
          <pc:docMk/>
          <pc:sldMk cId="3047366741" sldId="938"/>
        </pc:sldMkLst>
        <pc:spChg chg="add del">
          <ac:chgData name="Adamos Konstantinos" userId="7ec4bfa8-d0f8-4a97-a785-d93cfb7366f7" providerId="ADAL" clId="{DA99E080-4A8D-4C61-A9F6-58E0069794A5}" dt="2022-11-05T22:40:33.107" v="1859"/>
          <ac:spMkLst>
            <pc:docMk/>
            <pc:sldMk cId="3047366741" sldId="938"/>
            <ac:spMk id="10" creationId="{DFF2AC85-FAA0-4844-813F-83C04D7382E2}"/>
          </ac:spMkLst>
        </pc:spChg>
        <pc:spChg chg="add del">
          <ac:chgData name="Adamos Konstantinos" userId="7ec4bfa8-d0f8-4a97-a785-d93cfb7366f7" providerId="ADAL" clId="{DA99E080-4A8D-4C61-A9F6-58E0069794A5}" dt="2022-11-05T22:40:33.107" v="1859"/>
          <ac:spMkLst>
            <pc:docMk/>
            <pc:sldMk cId="3047366741" sldId="938"/>
            <ac:spMk id="11" creationId="{89CC0F1E-BAA2-47B1-8F83-7ECB9FD9E009}"/>
          </ac:spMkLst>
        </pc:spChg>
      </pc:sldChg>
      <pc:sldChg chg="addSp delSp modSp add del mod setBg setClrOvrMap">
        <pc:chgData name="Adamos Konstantinos" userId="7ec4bfa8-d0f8-4a97-a785-d93cfb7366f7" providerId="ADAL" clId="{DA99E080-4A8D-4C61-A9F6-58E0069794A5}" dt="2022-11-06T11:54:50.655" v="4624" actId="47"/>
        <pc:sldMkLst>
          <pc:docMk/>
          <pc:sldMk cId="4100079833" sldId="939"/>
        </pc:sldMkLst>
        <pc:spChg chg="mod">
          <ac:chgData name="Adamos Konstantinos" userId="7ec4bfa8-d0f8-4a97-a785-d93cfb7366f7" providerId="ADAL" clId="{DA99E080-4A8D-4C61-A9F6-58E0069794A5}" dt="2022-11-06T11:54:45.009" v="4621" actId="26606"/>
          <ac:spMkLst>
            <pc:docMk/>
            <pc:sldMk cId="4100079833" sldId="939"/>
            <ac:spMk id="7" creationId="{00000000-0000-0000-0000-000000000000}"/>
          </ac:spMkLst>
        </pc:spChg>
        <pc:spChg chg="mod">
          <ac:chgData name="Adamos Konstantinos" userId="7ec4bfa8-d0f8-4a97-a785-d93cfb7366f7" providerId="ADAL" clId="{DA99E080-4A8D-4C61-A9F6-58E0069794A5}" dt="2022-11-06T11:54:45.009" v="4621" actId="26606"/>
          <ac:spMkLst>
            <pc:docMk/>
            <pc:sldMk cId="4100079833" sldId="939"/>
            <ac:spMk id="8" creationId="{00000000-0000-0000-0000-000000000000}"/>
          </ac:spMkLst>
        </pc:spChg>
        <pc:spChg chg="del">
          <ac:chgData name="Adamos Konstantinos" userId="7ec4bfa8-d0f8-4a97-a785-d93cfb7366f7" providerId="ADAL" clId="{DA99E080-4A8D-4C61-A9F6-58E0069794A5}" dt="2022-11-06T11:54:45.009" v="4621" actId="26606"/>
          <ac:spMkLst>
            <pc:docMk/>
            <pc:sldMk cId="4100079833" sldId="939"/>
            <ac:spMk id="10" creationId="{DFF2AC85-FAA0-4844-813F-83C04D7382E2}"/>
          </ac:spMkLst>
        </pc:spChg>
        <pc:spChg chg="del">
          <ac:chgData name="Adamos Konstantinos" userId="7ec4bfa8-d0f8-4a97-a785-d93cfb7366f7" providerId="ADAL" clId="{DA99E080-4A8D-4C61-A9F6-58E0069794A5}" dt="2022-11-06T11:54:45.009" v="4621" actId="26606"/>
          <ac:spMkLst>
            <pc:docMk/>
            <pc:sldMk cId="4100079833" sldId="939"/>
            <ac:spMk id="11" creationId="{89CC0F1E-BAA2-47B1-8F83-7ECB9FD9E009}"/>
          </ac:spMkLst>
        </pc:spChg>
        <pc:spChg chg="add">
          <ac:chgData name="Adamos Konstantinos" userId="7ec4bfa8-d0f8-4a97-a785-d93cfb7366f7" providerId="ADAL" clId="{DA99E080-4A8D-4C61-A9F6-58E0069794A5}" dt="2022-11-06T11:54:45.009" v="4621" actId="26606"/>
          <ac:spMkLst>
            <pc:docMk/>
            <pc:sldMk cId="4100079833" sldId="939"/>
            <ac:spMk id="16" creationId="{2B566528-1B12-4246-9431-5C2D7D081168}"/>
          </ac:spMkLst>
        </pc:spChg>
        <pc:spChg chg="add">
          <ac:chgData name="Adamos Konstantinos" userId="7ec4bfa8-d0f8-4a97-a785-d93cfb7366f7" providerId="ADAL" clId="{DA99E080-4A8D-4C61-A9F6-58E0069794A5}" dt="2022-11-06T11:54:45.009" v="4621" actId="26606"/>
          <ac:spMkLst>
            <pc:docMk/>
            <pc:sldMk cId="4100079833" sldId="939"/>
            <ac:spMk id="18" creationId="{2E80C965-DB6D-4F81-9E9E-B027384D0BD6}"/>
          </ac:spMkLst>
        </pc:spChg>
        <pc:spChg chg="add">
          <ac:chgData name="Adamos Konstantinos" userId="7ec4bfa8-d0f8-4a97-a785-d93cfb7366f7" providerId="ADAL" clId="{DA99E080-4A8D-4C61-A9F6-58E0069794A5}" dt="2022-11-06T11:54:45.009" v="4621" actId="26606"/>
          <ac:spMkLst>
            <pc:docMk/>
            <pc:sldMk cId="4100079833" sldId="939"/>
            <ac:spMk id="20" creationId="{A580F890-B085-4E95-96AA-55AEBEC5CE6E}"/>
          </ac:spMkLst>
        </pc:spChg>
        <pc:spChg chg="add">
          <ac:chgData name="Adamos Konstantinos" userId="7ec4bfa8-d0f8-4a97-a785-d93cfb7366f7" providerId="ADAL" clId="{DA99E080-4A8D-4C61-A9F6-58E0069794A5}" dt="2022-11-06T11:54:45.009" v="4621" actId="26606"/>
          <ac:spMkLst>
            <pc:docMk/>
            <pc:sldMk cId="4100079833" sldId="939"/>
            <ac:spMk id="22" creationId="{D3F51FEB-38FB-4F6C-9F7B-2F2AFAB65463}"/>
          </ac:spMkLst>
        </pc:spChg>
        <pc:spChg chg="add">
          <ac:chgData name="Adamos Konstantinos" userId="7ec4bfa8-d0f8-4a97-a785-d93cfb7366f7" providerId="ADAL" clId="{DA99E080-4A8D-4C61-A9F6-58E0069794A5}" dt="2022-11-06T11:54:45.009" v="4621" actId="26606"/>
          <ac:spMkLst>
            <pc:docMk/>
            <pc:sldMk cId="4100079833" sldId="939"/>
            <ac:spMk id="24" creationId="{1E547BA6-BAE0-43BB-A7CA-60F69CE252F0}"/>
          </ac:spMkLst>
        </pc:spChg>
      </pc:sldChg>
      <pc:sldChg chg="addSp delSp add del setBg delDesignElem">
        <pc:chgData name="Adamos Konstantinos" userId="7ec4bfa8-d0f8-4a97-a785-d93cfb7366f7" providerId="ADAL" clId="{DA99E080-4A8D-4C61-A9F6-58E0069794A5}" dt="2022-11-06T07:49:39.693" v="2768"/>
        <pc:sldMkLst>
          <pc:docMk/>
          <pc:sldMk cId="2926463959" sldId="940"/>
        </pc:sldMkLst>
        <pc:spChg chg="add del">
          <ac:chgData name="Adamos Konstantinos" userId="7ec4bfa8-d0f8-4a97-a785-d93cfb7366f7" providerId="ADAL" clId="{DA99E080-4A8D-4C61-A9F6-58E0069794A5}" dt="2022-11-06T07:49:39.693" v="2768"/>
          <ac:spMkLst>
            <pc:docMk/>
            <pc:sldMk cId="2926463959" sldId="940"/>
            <ac:spMk id="10" creationId="{DFF2AC85-FAA0-4844-813F-83C04D7382E2}"/>
          </ac:spMkLst>
        </pc:spChg>
        <pc:spChg chg="add del">
          <ac:chgData name="Adamos Konstantinos" userId="7ec4bfa8-d0f8-4a97-a785-d93cfb7366f7" providerId="ADAL" clId="{DA99E080-4A8D-4C61-A9F6-58E0069794A5}" dt="2022-11-06T07:49:39.693" v="2768"/>
          <ac:spMkLst>
            <pc:docMk/>
            <pc:sldMk cId="2926463959" sldId="940"/>
            <ac:spMk id="11" creationId="{89CC0F1E-BAA2-47B1-8F83-7ECB9FD9E009}"/>
          </ac:spMkLst>
        </pc:spChg>
      </pc:sldChg>
      <pc:sldChg chg="addSp delSp modSp add del mod setBg setClrOvrMap">
        <pc:chgData name="Adamos Konstantinos" userId="7ec4bfa8-d0f8-4a97-a785-d93cfb7366f7" providerId="ADAL" clId="{DA99E080-4A8D-4C61-A9F6-58E0069794A5}" dt="2022-11-06T12:24:08.615" v="5014" actId="47"/>
        <pc:sldMkLst>
          <pc:docMk/>
          <pc:sldMk cId="3853693172" sldId="940"/>
        </pc:sldMkLst>
        <pc:spChg chg="mod">
          <ac:chgData name="Adamos Konstantinos" userId="7ec4bfa8-d0f8-4a97-a785-d93cfb7366f7" providerId="ADAL" clId="{DA99E080-4A8D-4C61-A9F6-58E0069794A5}" dt="2022-11-06T12:24:00.014" v="5011" actId="26606"/>
          <ac:spMkLst>
            <pc:docMk/>
            <pc:sldMk cId="3853693172" sldId="940"/>
            <ac:spMk id="7" creationId="{00000000-0000-0000-0000-000000000000}"/>
          </ac:spMkLst>
        </pc:spChg>
        <pc:spChg chg="mod">
          <ac:chgData name="Adamos Konstantinos" userId="7ec4bfa8-d0f8-4a97-a785-d93cfb7366f7" providerId="ADAL" clId="{DA99E080-4A8D-4C61-A9F6-58E0069794A5}" dt="2022-11-06T12:24:00.014" v="5011" actId="26606"/>
          <ac:spMkLst>
            <pc:docMk/>
            <pc:sldMk cId="3853693172" sldId="940"/>
            <ac:spMk id="8" creationId="{00000000-0000-0000-0000-000000000000}"/>
          </ac:spMkLst>
        </pc:spChg>
        <pc:spChg chg="del">
          <ac:chgData name="Adamos Konstantinos" userId="7ec4bfa8-d0f8-4a97-a785-d93cfb7366f7" providerId="ADAL" clId="{DA99E080-4A8D-4C61-A9F6-58E0069794A5}" dt="2022-11-06T12:24:00.014" v="5011" actId="26606"/>
          <ac:spMkLst>
            <pc:docMk/>
            <pc:sldMk cId="3853693172" sldId="940"/>
            <ac:spMk id="10" creationId="{DFF2AC85-FAA0-4844-813F-83C04D7382E2}"/>
          </ac:spMkLst>
        </pc:spChg>
        <pc:spChg chg="del">
          <ac:chgData name="Adamos Konstantinos" userId="7ec4bfa8-d0f8-4a97-a785-d93cfb7366f7" providerId="ADAL" clId="{DA99E080-4A8D-4C61-A9F6-58E0069794A5}" dt="2022-11-06T12:24:00.014" v="5011" actId="26606"/>
          <ac:spMkLst>
            <pc:docMk/>
            <pc:sldMk cId="3853693172" sldId="940"/>
            <ac:spMk id="11" creationId="{89CC0F1E-BAA2-47B1-8F83-7ECB9FD9E009}"/>
          </ac:spMkLst>
        </pc:spChg>
        <pc:spChg chg="add">
          <ac:chgData name="Adamos Konstantinos" userId="7ec4bfa8-d0f8-4a97-a785-d93cfb7366f7" providerId="ADAL" clId="{DA99E080-4A8D-4C61-A9F6-58E0069794A5}" dt="2022-11-06T12:24:00.014" v="5011" actId="26606"/>
          <ac:spMkLst>
            <pc:docMk/>
            <pc:sldMk cId="3853693172" sldId="940"/>
            <ac:spMk id="16" creationId="{2B566528-1B12-4246-9431-5C2D7D081168}"/>
          </ac:spMkLst>
        </pc:spChg>
        <pc:spChg chg="add">
          <ac:chgData name="Adamos Konstantinos" userId="7ec4bfa8-d0f8-4a97-a785-d93cfb7366f7" providerId="ADAL" clId="{DA99E080-4A8D-4C61-A9F6-58E0069794A5}" dt="2022-11-06T12:24:00.014" v="5011" actId="26606"/>
          <ac:spMkLst>
            <pc:docMk/>
            <pc:sldMk cId="3853693172" sldId="940"/>
            <ac:spMk id="18" creationId="{2E80C965-DB6D-4F81-9E9E-B027384D0BD6}"/>
          </ac:spMkLst>
        </pc:spChg>
        <pc:spChg chg="add">
          <ac:chgData name="Adamos Konstantinos" userId="7ec4bfa8-d0f8-4a97-a785-d93cfb7366f7" providerId="ADAL" clId="{DA99E080-4A8D-4C61-A9F6-58E0069794A5}" dt="2022-11-06T12:24:00.014" v="5011" actId="26606"/>
          <ac:spMkLst>
            <pc:docMk/>
            <pc:sldMk cId="3853693172" sldId="940"/>
            <ac:spMk id="20" creationId="{A580F890-B085-4E95-96AA-55AEBEC5CE6E}"/>
          </ac:spMkLst>
        </pc:spChg>
        <pc:spChg chg="add">
          <ac:chgData name="Adamos Konstantinos" userId="7ec4bfa8-d0f8-4a97-a785-d93cfb7366f7" providerId="ADAL" clId="{DA99E080-4A8D-4C61-A9F6-58E0069794A5}" dt="2022-11-06T12:24:00.014" v="5011" actId="26606"/>
          <ac:spMkLst>
            <pc:docMk/>
            <pc:sldMk cId="3853693172" sldId="940"/>
            <ac:spMk id="22" creationId="{D3F51FEB-38FB-4F6C-9F7B-2F2AFAB65463}"/>
          </ac:spMkLst>
        </pc:spChg>
        <pc:spChg chg="add">
          <ac:chgData name="Adamos Konstantinos" userId="7ec4bfa8-d0f8-4a97-a785-d93cfb7366f7" providerId="ADAL" clId="{DA99E080-4A8D-4C61-A9F6-58E0069794A5}" dt="2022-11-06T12:24:00.014" v="5011" actId="26606"/>
          <ac:spMkLst>
            <pc:docMk/>
            <pc:sldMk cId="3853693172" sldId="940"/>
            <ac:spMk id="24" creationId="{1E547BA6-BAE0-43BB-A7CA-60F69CE252F0}"/>
          </ac:spMkLst>
        </pc:spChg>
      </pc:sldChg>
      <pc:sldChg chg="addSp delSp modSp add del mod setBg setClrOvrMap">
        <pc:chgData name="Adamos Konstantinos" userId="7ec4bfa8-d0f8-4a97-a785-d93cfb7366f7" providerId="ADAL" clId="{DA99E080-4A8D-4C61-A9F6-58E0069794A5}" dt="2022-11-06T12:26:49.331" v="5073" actId="47"/>
        <pc:sldMkLst>
          <pc:docMk/>
          <pc:sldMk cId="3690251290" sldId="941"/>
        </pc:sldMkLst>
        <pc:spChg chg="mod">
          <ac:chgData name="Adamos Konstantinos" userId="7ec4bfa8-d0f8-4a97-a785-d93cfb7366f7" providerId="ADAL" clId="{DA99E080-4A8D-4C61-A9F6-58E0069794A5}" dt="2022-11-06T12:26:43.359" v="5070" actId="26606"/>
          <ac:spMkLst>
            <pc:docMk/>
            <pc:sldMk cId="3690251290" sldId="941"/>
            <ac:spMk id="7" creationId="{00000000-0000-0000-0000-000000000000}"/>
          </ac:spMkLst>
        </pc:spChg>
        <pc:spChg chg="mod">
          <ac:chgData name="Adamos Konstantinos" userId="7ec4bfa8-d0f8-4a97-a785-d93cfb7366f7" providerId="ADAL" clId="{DA99E080-4A8D-4C61-A9F6-58E0069794A5}" dt="2022-11-06T12:26:43.359" v="5070" actId="26606"/>
          <ac:spMkLst>
            <pc:docMk/>
            <pc:sldMk cId="3690251290" sldId="941"/>
            <ac:spMk id="8" creationId="{00000000-0000-0000-0000-000000000000}"/>
          </ac:spMkLst>
        </pc:spChg>
        <pc:spChg chg="del">
          <ac:chgData name="Adamos Konstantinos" userId="7ec4bfa8-d0f8-4a97-a785-d93cfb7366f7" providerId="ADAL" clId="{DA99E080-4A8D-4C61-A9F6-58E0069794A5}" dt="2022-11-06T12:26:43.359" v="5070" actId="26606"/>
          <ac:spMkLst>
            <pc:docMk/>
            <pc:sldMk cId="3690251290" sldId="941"/>
            <ac:spMk id="10" creationId="{DFF2AC85-FAA0-4844-813F-83C04D7382E2}"/>
          </ac:spMkLst>
        </pc:spChg>
        <pc:spChg chg="del">
          <ac:chgData name="Adamos Konstantinos" userId="7ec4bfa8-d0f8-4a97-a785-d93cfb7366f7" providerId="ADAL" clId="{DA99E080-4A8D-4C61-A9F6-58E0069794A5}" dt="2022-11-06T12:26:43.359" v="5070" actId="26606"/>
          <ac:spMkLst>
            <pc:docMk/>
            <pc:sldMk cId="3690251290" sldId="941"/>
            <ac:spMk id="11" creationId="{89CC0F1E-BAA2-47B1-8F83-7ECB9FD9E009}"/>
          </ac:spMkLst>
        </pc:spChg>
        <pc:spChg chg="add">
          <ac:chgData name="Adamos Konstantinos" userId="7ec4bfa8-d0f8-4a97-a785-d93cfb7366f7" providerId="ADAL" clId="{DA99E080-4A8D-4C61-A9F6-58E0069794A5}" dt="2022-11-06T12:26:43.359" v="5070" actId="26606"/>
          <ac:spMkLst>
            <pc:docMk/>
            <pc:sldMk cId="3690251290" sldId="941"/>
            <ac:spMk id="16" creationId="{2B566528-1B12-4246-9431-5C2D7D081168}"/>
          </ac:spMkLst>
        </pc:spChg>
        <pc:spChg chg="add">
          <ac:chgData name="Adamos Konstantinos" userId="7ec4bfa8-d0f8-4a97-a785-d93cfb7366f7" providerId="ADAL" clId="{DA99E080-4A8D-4C61-A9F6-58E0069794A5}" dt="2022-11-06T12:26:43.359" v="5070" actId="26606"/>
          <ac:spMkLst>
            <pc:docMk/>
            <pc:sldMk cId="3690251290" sldId="941"/>
            <ac:spMk id="18" creationId="{2E80C965-DB6D-4F81-9E9E-B027384D0BD6}"/>
          </ac:spMkLst>
        </pc:spChg>
        <pc:spChg chg="add">
          <ac:chgData name="Adamos Konstantinos" userId="7ec4bfa8-d0f8-4a97-a785-d93cfb7366f7" providerId="ADAL" clId="{DA99E080-4A8D-4C61-A9F6-58E0069794A5}" dt="2022-11-06T12:26:43.359" v="5070" actId="26606"/>
          <ac:spMkLst>
            <pc:docMk/>
            <pc:sldMk cId="3690251290" sldId="941"/>
            <ac:spMk id="20" creationId="{A580F890-B085-4E95-96AA-55AEBEC5CE6E}"/>
          </ac:spMkLst>
        </pc:spChg>
        <pc:spChg chg="add">
          <ac:chgData name="Adamos Konstantinos" userId="7ec4bfa8-d0f8-4a97-a785-d93cfb7366f7" providerId="ADAL" clId="{DA99E080-4A8D-4C61-A9F6-58E0069794A5}" dt="2022-11-06T12:26:43.359" v="5070" actId="26606"/>
          <ac:spMkLst>
            <pc:docMk/>
            <pc:sldMk cId="3690251290" sldId="941"/>
            <ac:spMk id="22" creationId="{D3F51FEB-38FB-4F6C-9F7B-2F2AFAB65463}"/>
          </ac:spMkLst>
        </pc:spChg>
        <pc:spChg chg="add">
          <ac:chgData name="Adamos Konstantinos" userId="7ec4bfa8-d0f8-4a97-a785-d93cfb7366f7" providerId="ADAL" clId="{DA99E080-4A8D-4C61-A9F6-58E0069794A5}" dt="2022-11-06T12:26:43.359" v="5070" actId="26606"/>
          <ac:spMkLst>
            <pc:docMk/>
            <pc:sldMk cId="3690251290" sldId="941"/>
            <ac:spMk id="24" creationId="{1E547BA6-BAE0-43BB-A7CA-60F69CE252F0}"/>
          </ac:spMkLst>
        </pc:spChg>
      </pc:sldChg>
      <pc:sldChg chg="addSp delSp modSp add del mod setBg setClrOvrMap">
        <pc:chgData name="Adamos Konstantinos" userId="7ec4bfa8-d0f8-4a97-a785-d93cfb7366f7" providerId="ADAL" clId="{DA99E080-4A8D-4C61-A9F6-58E0069794A5}" dt="2022-11-06T14:24:12.474" v="6181" actId="47"/>
        <pc:sldMkLst>
          <pc:docMk/>
          <pc:sldMk cId="1071784468" sldId="942"/>
        </pc:sldMkLst>
        <pc:spChg chg="mod">
          <ac:chgData name="Adamos Konstantinos" userId="7ec4bfa8-d0f8-4a97-a785-d93cfb7366f7" providerId="ADAL" clId="{DA99E080-4A8D-4C61-A9F6-58E0069794A5}" dt="2022-11-06T14:23:56.844" v="6176" actId="26606"/>
          <ac:spMkLst>
            <pc:docMk/>
            <pc:sldMk cId="1071784468" sldId="942"/>
            <ac:spMk id="7" creationId="{00000000-0000-0000-0000-000000000000}"/>
          </ac:spMkLst>
        </pc:spChg>
        <pc:spChg chg="mod">
          <ac:chgData name="Adamos Konstantinos" userId="7ec4bfa8-d0f8-4a97-a785-d93cfb7366f7" providerId="ADAL" clId="{DA99E080-4A8D-4C61-A9F6-58E0069794A5}" dt="2022-11-06T14:24:03.961" v="6178" actId="20577"/>
          <ac:spMkLst>
            <pc:docMk/>
            <pc:sldMk cId="1071784468" sldId="942"/>
            <ac:spMk id="8" creationId="{00000000-0000-0000-0000-000000000000}"/>
          </ac:spMkLst>
        </pc:spChg>
        <pc:spChg chg="del">
          <ac:chgData name="Adamos Konstantinos" userId="7ec4bfa8-d0f8-4a97-a785-d93cfb7366f7" providerId="ADAL" clId="{DA99E080-4A8D-4C61-A9F6-58E0069794A5}" dt="2022-11-06T14:23:56.844" v="6176" actId="26606"/>
          <ac:spMkLst>
            <pc:docMk/>
            <pc:sldMk cId="1071784468" sldId="942"/>
            <ac:spMk id="10" creationId="{DFF2AC85-FAA0-4844-813F-83C04D7382E2}"/>
          </ac:spMkLst>
        </pc:spChg>
        <pc:spChg chg="del">
          <ac:chgData name="Adamos Konstantinos" userId="7ec4bfa8-d0f8-4a97-a785-d93cfb7366f7" providerId="ADAL" clId="{DA99E080-4A8D-4C61-A9F6-58E0069794A5}" dt="2022-11-06T14:23:56.844" v="6176" actId="26606"/>
          <ac:spMkLst>
            <pc:docMk/>
            <pc:sldMk cId="1071784468" sldId="942"/>
            <ac:spMk id="11" creationId="{89CC0F1E-BAA2-47B1-8F83-7ECB9FD9E009}"/>
          </ac:spMkLst>
        </pc:spChg>
        <pc:spChg chg="add">
          <ac:chgData name="Adamos Konstantinos" userId="7ec4bfa8-d0f8-4a97-a785-d93cfb7366f7" providerId="ADAL" clId="{DA99E080-4A8D-4C61-A9F6-58E0069794A5}" dt="2022-11-06T14:23:56.844" v="6176" actId="26606"/>
          <ac:spMkLst>
            <pc:docMk/>
            <pc:sldMk cId="1071784468" sldId="942"/>
            <ac:spMk id="16" creationId="{2B566528-1B12-4246-9431-5C2D7D081168}"/>
          </ac:spMkLst>
        </pc:spChg>
        <pc:spChg chg="add">
          <ac:chgData name="Adamos Konstantinos" userId="7ec4bfa8-d0f8-4a97-a785-d93cfb7366f7" providerId="ADAL" clId="{DA99E080-4A8D-4C61-A9F6-58E0069794A5}" dt="2022-11-06T14:23:56.844" v="6176" actId="26606"/>
          <ac:spMkLst>
            <pc:docMk/>
            <pc:sldMk cId="1071784468" sldId="942"/>
            <ac:spMk id="18" creationId="{2E80C965-DB6D-4F81-9E9E-B027384D0BD6}"/>
          </ac:spMkLst>
        </pc:spChg>
        <pc:spChg chg="add">
          <ac:chgData name="Adamos Konstantinos" userId="7ec4bfa8-d0f8-4a97-a785-d93cfb7366f7" providerId="ADAL" clId="{DA99E080-4A8D-4C61-A9F6-58E0069794A5}" dt="2022-11-06T14:23:56.844" v="6176" actId="26606"/>
          <ac:spMkLst>
            <pc:docMk/>
            <pc:sldMk cId="1071784468" sldId="942"/>
            <ac:spMk id="20" creationId="{A580F890-B085-4E95-96AA-55AEBEC5CE6E}"/>
          </ac:spMkLst>
        </pc:spChg>
        <pc:spChg chg="add">
          <ac:chgData name="Adamos Konstantinos" userId="7ec4bfa8-d0f8-4a97-a785-d93cfb7366f7" providerId="ADAL" clId="{DA99E080-4A8D-4C61-A9F6-58E0069794A5}" dt="2022-11-06T14:23:56.844" v="6176" actId="26606"/>
          <ac:spMkLst>
            <pc:docMk/>
            <pc:sldMk cId="1071784468" sldId="942"/>
            <ac:spMk id="22" creationId="{D3F51FEB-38FB-4F6C-9F7B-2F2AFAB65463}"/>
          </ac:spMkLst>
        </pc:spChg>
        <pc:spChg chg="add">
          <ac:chgData name="Adamos Konstantinos" userId="7ec4bfa8-d0f8-4a97-a785-d93cfb7366f7" providerId="ADAL" clId="{DA99E080-4A8D-4C61-A9F6-58E0069794A5}" dt="2022-11-06T14:23:56.844" v="6176" actId="26606"/>
          <ac:spMkLst>
            <pc:docMk/>
            <pc:sldMk cId="1071784468" sldId="942"/>
            <ac:spMk id="24" creationId="{1E547BA6-BAE0-43BB-A7CA-60F69CE252F0}"/>
          </ac:spMkLst>
        </pc:spChg>
      </pc:sldChg>
      <pc:sldChg chg="modSp add del mod">
        <pc:chgData name="Adamos Konstantinos" userId="7ec4bfa8-d0f8-4a97-a785-d93cfb7366f7" providerId="ADAL" clId="{DA99E080-4A8D-4C61-A9F6-58E0069794A5}" dt="2022-11-06T14:26:34.239" v="6212" actId="47"/>
        <pc:sldMkLst>
          <pc:docMk/>
          <pc:sldMk cId="65257090" sldId="943"/>
        </pc:sldMkLst>
        <pc:spChg chg="mod">
          <ac:chgData name="Adamos Konstantinos" userId="7ec4bfa8-d0f8-4a97-a785-d93cfb7366f7" providerId="ADAL" clId="{DA99E080-4A8D-4C61-A9F6-58E0069794A5}" dt="2022-11-06T09:41:45.563" v="4303" actId="20577"/>
          <ac:spMkLst>
            <pc:docMk/>
            <pc:sldMk cId="65257090" sldId="943"/>
            <ac:spMk id="7" creationId="{00000000-0000-0000-0000-000000000000}"/>
          </ac:spMkLst>
        </pc:spChg>
        <pc:spChg chg="mod">
          <ac:chgData name="Adamos Konstantinos" userId="7ec4bfa8-d0f8-4a97-a785-d93cfb7366f7" providerId="ADAL" clId="{DA99E080-4A8D-4C61-A9F6-58E0069794A5}" dt="2022-11-06T09:41:30.362" v="4300" actId="20577"/>
          <ac:spMkLst>
            <pc:docMk/>
            <pc:sldMk cId="65257090" sldId="943"/>
            <ac:spMk id="8" creationId="{00000000-0000-0000-0000-000000000000}"/>
          </ac:spMkLst>
        </pc:spChg>
      </pc:sldChg>
      <pc:sldChg chg="addSp delSp modSp add del mod setBg setClrOvrMap">
        <pc:chgData name="Adamos Konstantinos" userId="7ec4bfa8-d0f8-4a97-a785-d93cfb7366f7" providerId="ADAL" clId="{DA99E080-4A8D-4C61-A9F6-58E0069794A5}" dt="2022-11-06T11:51:47.461" v="4596" actId="47"/>
        <pc:sldMkLst>
          <pc:docMk/>
          <pc:sldMk cId="3354520547" sldId="944"/>
        </pc:sldMkLst>
        <pc:spChg chg="add del mod">
          <ac:chgData name="Adamos Konstantinos" userId="7ec4bfa8-d0f8-4a97-a785-d93cfb7366f7" providerId="ADAL" clId="{DA99E080-4A8D-4C61-A9F6-58E0069794A5}" dt="2022-11-06T11:48:34.747" v="4528" actId="26606"/>
          <ac:spMkLst>
            <pc:docMk/>
            <pc:sldMk cId="3354520547" sldId="944"/>
            <ac:spMk id="7" creationId="{00000000-0000-0000-0000-000000000000}"/>
          </ac:spMkLst>
        </pc:spChg>
        <pc:spChg chg="mod">
          <ac:chgData name="Adamos Konstantinos" userId="7ec4bfa8-d0f8-4a97-a785-d93cfb7366f7" providerId="ADAL" clId="{DA99E080-4A8D-4C61-A9F6-58E0069794A5}" dt="2022-11-06T11:50:21.909" v="4555" actId="20577"/>
          <ac:spMkLst>
            <pc:docMk/>
            <pc:sldMk cId="3354520547" sldId="944"/>
            <ac:spMk id="8" creationId="{00000000-0000-0000-0000-000000000000}"/>
          </ac:spMkLst>
        </pc:spChg>
        <pc:spChg chg="add del">
          <ac:chgData name="Adamos Konstantinos" userId="7ec4bfa8-d0f8-4a97-a785-d93cfb7366f7" providerId="ADAL" clId="{DA99E080-4A8D-4C61-A9F6-58E0069794A5}" dt="2022-11-06T11:48:09.017" v="4525" actId="26606"/>
          <ac:spMkLst>
            <pc:docMk/>
            <pc:sldMk cId="3354520547" sldId="944"/>
            <ac:spMk id="10" creationId="{DFF2AC85-FAA0-4844-813F-83C04D7382E2}"/>
          </ac:spMkLst>
        </pc:spChg>
        <pc:spChg chg="add del">
          <ac:chgData name="Adamos Konstantinos" userId="7ec4bfa8-d0f8-4a97-a785-d93cfb7366f7" providerId="ADAL" clId="{DA99E080-4A8D-4C61-A9F6-58E0069794A5}" dt="2022-11-06T11:48:09.017" v="4525" actId="26606"/>
          <ac:spMkLst>
            <pc:docMk/>
            <pc:sldMk cId="3354520547" sldId="944"/>
            <ac:spMk id="11" creationId="{89CC0F1E-BAA2-47B1-8F83-7ECB9FD9E009}"/>
          </ac:spMkLst>
        </pc:spChg>
        <pc:spChg chg="add del">
          <ac:chgData name="Adamos Konstantinos" userId="7ec4bfa8-d0f8-4a97-a785-d93cfb7366f7" providerId="ADAL" clId="{DA99E080-4A8D-4C61-A9F6-58E0069794A5}" dt="2022-11-06T11:47:55.038" v="4520" actId="26606"/>
          <ac:spMkLst>
            <pc:docMk/>
            <pc:sldMk cId="3354520547" sldId="944"/>
            <ac:spMk id="14" creationId="{488333BA-AE6E-427A-9B16-A39C8073F4EB}"/>
          </ac:spMkLst>
        </pc:spChg>
        <pc:spChg chg="add del">
          <ac:chgData name="Adamos Konstantinos" userId="7ec4bfa8-d0f8-4a97-a785-d93cfb7366f7" providerId="ADAL" clId="{DA99E080-4A8D-4C61-A9F6-58E0069794A5}" dt="2022-11-06T11:47:55.038" v="4520" actId="26606"/>
          <ac:spMkLst>
            <pc:docMk/>
            <pc:sldMk cId="3354520547" sldId="944"/>
            <ac:spMk id="15" creationId="{F98ED85F-DCEE-4B50-802E-71A6E3E12B04}"/>
          </ac:spMkLst>
        </pc:spChg>
        <pc:spChg chg="add del">
          <ac:chgData name="Adamos Konstantinos" userId="7ec4bfa8-d0f8-4a97-a785-d93cfb7366f7" providerId="ADAL" clId="{DA99E080-4A8D-4C61-A9F6-58E0069794A5}" dt="2022-11-06T11:47:47.145" v="4516" actId="26606"/>
          <ac:spMkLst>
            <pc:docMk/>
            <pc:sldMk cId="3354520547" sldId="944"/>
            <ac:spMk id="16" creationId="{2B566528-1B12-4246-9431-5C2D7D081168}"/>
          </ac:spMkLst>
        </pc:spChg>
        <pc:spChg chg="add del">
          <ac:chgData name="Adamos Konstantinos" userId="7ec4bfa8-d0f8-4a97-a785-d93cfb7366f7" providerId="ADAL" clId="{DA99E080-4A8D-4C61-A9F6-58E0069794A5}" dt="2022-11-06T11:47:32.055" v="4514" actId="26606"/>
          <ac:spMkLst>
            <pc:docMk/>
            <pc:sldMk cId="3354520547" sldId="944"/>
            <ac:spMk id="17" creationId="{2B566528-1B12-4246-9431-5C2D7D081168}"/>
          </ac:spMkLst>
        </pc:spChg>
        <pc:spChg chg="add del">
          <ac:chgData name="Adamos Konstantinos" userId="7ec4bfa8-d0f8-4a97-a785-d93cfb7366f7" providerId="ADAL" clId="{DA99E080-4A8D-4C61-A9F6-58E0069794A5}" dt="2022-11-06T11:47:47.145" v="4516" actId="26606"/>
          <ac:spMkLst>
            <pc:docMk/>
            <pc:sldMk cId="3354520547" sldId="944"/>
            <ac:spMk id="18" creationId="{2E80C965-DB6D-4F81-9E9E-B027384D0BD6}"/>
          </ac:spMkLst>
        </pc:spChg>
        <pc:spChg chg="add del">
          <ac:chgData name="Adamos Konstantinos" userId="7ec4bfa8-d0f8-4a97-a785-d93cfb7366f7" providerId="ADAL" clId="{DA99E080-4A8D-4C61-A9F6-58E0069794A5}" dt="2022-11-06T11:47:32.055" v="4514" actId="26606"/>
          <ac:spMkLst>
            <pc:docMk/>
            <pc:sldMk cId="3354520547" sldId="944"/>
            <ac:spMk id="19" creationId="{2E80C965-DB6D-4F81-9E9E-B027384D0BD6}"/>
          </ac:spMkLst>
        </pc:spChg>
        <pc:spChg chg="add del">
          <ac:chgData name="Adamos Konstantinos" userId="7ec4bfa8-d0f8-4a97-a785-d93cfb7366f7" providerId="ADAL" clId="{DA99E080-4A8D-4C61-A9F6-58E0069794A5}" dt="2022-11-06T11:47:47.145" v="4516" actId="26606"/>
          <ac:spMkLst>
            <pc:docMk/>
            <pc:sldMk cId="3354520547" sldId="944"/>
            <ac:spMk id="20" creationId="{A580F890-B085-4E95-96AA-55AEBEC5CE6E}"/>
          </ac:spMkLst>
        </pc:spChg>
        <pc:spChg chg="add del">
          <ac:chgData name="Adamos Konstantinos" userId="7ec4bfa8-d0f8-4a97-a785-d93cfb7366f7" providerId="ADAL" clId="{DA99E080-4A8D-4C61-A9F6-58E0069794A5}" dt="2022-11-06T11:47:32.055" v="4514" actId="26606"/>
          <ac:spMkLst>
            <pc:docMk/>
            <pc:sldMk cId="3354520547" sldId="944"/>
            <ac:spMk id="21" creationId="{A580F890-B085-4E95-96AA-55AEBEC5CE6E}"/>
          </ac:spMkLst>
        </pc:spChg>
        <pc:spChg chg="add del">
          <ac:chgData name="Adamos Konstantinos" userId="7ec4bfa8-d0f8-4a97-a785-d93cfb7366f7" providerId="ADAL" clId="{DA99E080-4A8D-4C61-A9F6-58E0069794A5}" dt="2022-11-06T11:47:47.145" v="4516" actId="26606"/>
          <ac:spMkLst>
            <pc:docMk/>
            <pc:sldMk cId="3354520547" sldId="944"/>
            <ac:spMk id="22" creationId="{D3F51FEB-38FB-4F6C-9F7B-2F2AFAB65463}"/>
          </ac:spMkLst>
        </pc:spChg>
        <pc:spChg chg="add del">
          <ac:chgData name="Adamos Konstantinos" userId="7ec4bfa8-d0f8-4a97-a785-d93cfb7366f7" providerId="ADAL" clId="{DA99E080-4A8D-4C61-A9F6-58E0069794A5}" dt="2022-11-06T11:47:32.055" v="4514" actId="26606"/>
          <ac:spMkLst>
            <pc:docMk/>
            <pc:sldMk cId="3354520547" sldId="944"/>
            <ac:spMk id="23" creationId="{D3F51FEB-38FB-4F6C-9F7B-2F2AFAB65463}"/>
          </ac:spMkLst>
        </pc:spChg>
        <pc:spChg chg="add del">
          <ac:chgData name="Adamos Konstantinos" userId="7ec4bfa8-d0f8-4a97-a785-d93cfb7366f7" providerId="ADAL" clId="{DA99E080-4A8D-4C61-A9F6-58E0069794A5}" dt="2022-11-06T11:47:47.145" v="4516" actId="26606"/>
          <ac:spMkLst>
            <pc:docMk/>
            <pc:sldMk cId="3354520547" sldId="944"/>
            <ac:spMk id="24" creationId="{1E547BA6-BAE0-43BB-A7CA-60F69CE252F0}"/>
          </ac:spMkLst>
        </pc:spChg>
        <pc:spChg chg="add del">
          <ac:chgData name="Adamos Konstantinos" userId="7ec4bfa8-d0f8-4a97-a785-d93cfb7366f7" providerId="ADAL" clId="{DA99E080-4A8D-4C61-A9F6-58E0069794A5}" dt="2022-11-06T11:47:32.055" v="4514" actId="26606"/>
          <ac:spMkLst>
            <pc:docMk/>
            <pc:sldMk cId="3354520547" sldId="944"/>
            <ac:spMk id="25" creationId="{1E547BA6-BAE0-43BB-A7CA-60F69CE252F0}"/>
          </ac:spMkLst>
        </pc:spChg>
        <pc:spChg chg="add del">
          <ac:chgData name="Adamos Konstantinos" userId="7ec4bfa8-d0f8-4a97-a785-d93cfb7366f7" providerId="ADAL" clId="{DA99E080-4A8D-4C61-A9F6-58E0069794A5}" dt="2022-11-06T11:47:49.187" v="4518" actId="26606"/>
          <ac:spMkLst>
            <pc:docMk/>
            <pc:sldMk cId="3354520547" sldId="944"/>
            <ac:spMk id="26" creationId="{DFF2AC85-FAA0-4844-813F-83C04D7382E2}"/>
          </ac:spMkLst>
        </pc:spChg>
        <pc:spChg chg="add del">
          <ac:chgData name="Adamos Konstantinos" userId="7ec4bfa8-d0f8-4a97-a785-d93cfb7366f7" providerId="ADAL" clId="{DA99E080-4A8D-4C61-A9F6-58E0069794A5}" dt="2022-11-06T11:47:49.187" v="4518" actId="26606"/>
          <ac:spMkLst>
            <pc:docMk/>
            <pc:sldMk cId="3354520547" sldId="944"/>
            <ac:spMk id="27" creationId="{89CC0F1E-BAA2-47B1-8F83-7ECB9FD9E009}"/>
          </ac:spMkLst>
        </pc:spChg>
        <pc:spChg chg="add del">
          <ac:chgData name="Adamos Konstantinos" userId="7ec4bfa8-d0f8-4a97-a785-d93cfb7366f7" providerId="ADAL" clId="{DA99E080-4A8D-4C61-A9F6-58E0069794A5}" dt="2022-11-06T11:48:02.766" v="4522" actId="26606"/>
          <ac:spMkLst>
            <pc:docMk/>
            <pc:sldMk cId="3354520547" sldId="944"/>
            <ac:spMk id="29" creationId="{9228552E-C8B1-4A80-8448-0787CE0FC704}"/>
          </ac:spMkLst>
        </pc:spChg>
        <pc:spChg chg="add del">
          <ac:chgData name="Adamos Konstantinos" userId="7ec4bfa8-d0f8-4a97-a785-d93cfb7366f7" providerId="ADAL" clId="{DA99E080-4A8D-4C61-A9F6-58E0069794A5}" dt="2022-11-06T11:48:09.009" v="4524" actId="26606"/>
          <ac:spMkLst>
            <pc:docMk/>
            <pc:sldMk cId="3354520547" sldId="944"/>
            <ac:spMk id="32" creationId="{488333BA-AE6E-427A-9B16-A39C8073F4EB}"/>
          </ac:spMkLst>
        </pc:spChg>
        <pc:spChg chg="add del">
          <ac:chgData name="Adamos Konstantinos" userId="7ec4bfa8-d0f8-4a97-a785-d93cfb7366f7" providerId="ADAL" clId="{DA99E080-4A8D-4C61-A9F6-58E0069794A5}" dt="2022-11-06T11:48:09.009" v="4524" actId="26606"/>
          <ac:spMkLst>
            <pc:docMk/>
            <pc:sldMk cId="3354520547" sldId="944"/>
            <ac:spMk id="33" creationId="{F98ED85F-DCEE-4B50-802E-71A6E3E12B04}"/>
          </ac:spMkLst>
        </pc:spChg>
        <pc:spChg chg="add del">
          <ac:chgData name="Adamos Konstantinos" userId="7ec4bfa8-d0f8-4a97-a785-d93cfb7366f7" providerId="ADAL" clId="{DA99E080-4A8D-4C61-A9F6-58E0069794A5}" dt="2022-11-06T11:48:34.747" v="4528" actId="26606"/>
          <ac:spMkLst>
            <pc:docMk/>
            <pc:sldMk cId="3354520547" sldId="944"/>
            <ac:spMk id="35" creationId="{2B566528-1B12-4246-9431-5C2D7D081168}"/>
          </ac:spMkLst>
        </pc:spChg>
        <pc:spChg chg="add del">
          <ac:chgData name="Adamos Konstantinos" userId="7ec4bfa8-d0f8-4a97-a785-d93cfb7366f7" providerId="ADAL" clId="{DA99E080-4A8D-4C61-A9F6-58E0069794A5}" dt="2022-11-06T11:48:34.747" v="4528" actId="26606"/>
          <ac:spMkLst>
            <pc:docMk/>
            <pc:sldMk cId="3354520547" sldId="944"/>
            <ac:spMk id="36" creationId="{2E80C965-DB6D-4F81-9E9E-B027384D0BD6}"/>
          </ac:spMkLst>
        </pc:spChg>
        <pc:spChg chg="add del">
          <ac:chgData name="Adamos Konstantinos" userId="7ec4bfa8-d0f8-4a97-a785-d93cfb7366f7" providerId="ADAL" clId="{DA99E080-4A8D-4C61-A9F6-58E0069794A5}" dt="2022-11-06T11:48:34.747" v="4528" actId="26606"/>
          <ac:spMkLst>
            <pc:docMk/>
            <pc:sldMk cId="3354520547" sldId="944"/>
            <ac:spMk id="37" creationId="{A580F890-B085-4E95-96AA-55AEBEC5CE6E}"/>
          </ac:spMkLst>
        </pc:spChg>
        <pc:spChg chg="add del">
          <ac:chgData name="Adamos Konstantinos" userId="7ec4bfa8-d0f8-4a97-a785-d93cfb7366f7" providerId="ADAL" clId="{DA99E080-4A8D-4C61-A9F6-58E0069794A5}" dt="2022-11-06T11:48:34.747" v="4528" actId="26606"/>
          <ac:spMkLst>
            <pc:docMk/>
            <pc:sldMk cId="3354520547" sldId="944"/>
            <ac:spMk id="38" creationId="{D3F51FEB-38FB-4F6C-9F7B-2F2AFAB65463}"/>
          </ac:spMkLst>
        </pc:spChg>
        <pc:spChg chg="add del">
          <ac:chgData name="Adamos Konstantinos" userId="7ec4bfa8-d0f8-4a97-a785-d93cfb7366f7" providerId="ADAL" clId="{DA99E080-4A8D-4C61-A9F6-58E0069794A5}" dt="2022-11-06T11:48:34.747" v="4528" actId="26606"/>
          <ac:spMkLst>
            <pc:docMk/>
            <pc:sldMk cId="3354520547" sldId="944"/>
            <ac:spMk id="39" creationId="{1E547BA6-BAE0-43BB-A7CA-60F69CE252F0}"/>
          </ac:spMkLst>
        </pc:spChg>
        <pc:spChg chg="add">
          <ac:chgData name="Adamos Konstantinos" userId="7ec4bfa8-d0f8-4a97-a785-d93cfb7366f7" providerId="ADAL" clId="{DA99E080-4A8D-4C61-A9F6-58E0069794A5}" dt="2022-11-06T11:48:34.747" v="4528" actId="26606"/>
          <ac:spMkLst>
            <pc:docMk/>
            <pc:sldMk cId="3354520547" sldId="944"/>
            <ac:spMk id="44" creationId="{2B566528-1B12-4246-9431-5C2D7D081168}"/>
          </ac:spMkLst>
        </pc:spChg>
        <pc:spChg chg="add del">
          <ac:chgData name="Adamos Konstantinos" userId="7ec4bfa8-d0f8-4a97-a785-d93cfb7366f7" providerId="ADAL" clId="{DA99E080-4A8D-4C61-A9F6-58E0069794A5}" dt="2022-11-06T11:48:34.731" v="4527" actId="26606"/>
          <ac:spMkLst>
            <pc:docMk/>
            <pc:sldMk cId="3354520547" sldId="944"/>
            <ac:spMk id="45" creationId="{46D6306C-ED4F-4AAE-B4A5-EEA6AFAD726E}"/>
          </ac:spMkLst>
        </pc:spChg>
        <pc:spChg chg="add">
          <ac:chgData name="Adamos Konstantinos" userId="7ec4bfa8-d0f8-4a97-a785-d93cfb7366f7" providerId="ADAL" clId="{DA99E080-4A8D-4C61-A9F6-58E0069794A5}" dt="2022-11-06T11:48:34.747" v="4528" actId="26606"/>
          <ac:spMkLst>
            <pc:docMk/>
            <pc:sldMk cId="3354520547" sldId="944"/>
            <ac:spMk id="46" creationId="{2E80C965-DB6D-4F81-9E9E-B027384D0BD6}"/>
          </ac:spMkLst>
        </pc:spChg>
        <pc:spChg chg="add del">
          <ac:chgData name="Adamos Konstantinos" userId="7ec4bfa8-d0f8-4a97-a785-d93cfb7366f7" providerId="ADAL" clId="{DA99E080-4A8D-4C61-A9F6-58E0069794A5}" dt="2022-11-06T11:48:34.731" v="4527" actId="26606"/>
          <ac:spMkLst>
            <pc:docMk/>
            <pc:sldMk cId="3354520547" sldId="944"/>
            <ac:spMk id="47" creationId="{0EC5361D-F897-4856-B945-0455A365EB24}"/>
          </ac:spMkLst>
        </pc:spChg>
        <pc:spChg chg="add">
          <ac:chgData name="Adamos Konstantinos" userId="7ec4bfa8-d0f8-4a97-a785-d93cfb7366f7" providerId="ADAL" clId="{DA99E080-4A8D-4C61-A9F6-58E0069794A5}" dt="2022-11-06T11:48:34.747" v="4528" actId="26606"/>
          <ac:spMkLst>
            <pc:docMk/>
            <pc:sldMk cId="3354520547" sldId="944"/>
            <ac:spMk id="48" creationId="{A580F890-B085-4E95-96AA-55AEBEC5CE6E}"/>
          </ac:spMkLst>
        </pc:spChg>
        <pc:spChg chg="add del">
          <ac:chgData name="Adamos Konstantinos" userId="7ec4bfa8-d0f8-4a97-a785-d93cfb7366f7" providerId="ADAL" clId="{DA99E080-4A8D-4C61-A9F6-58E0069794A5}" dt="2022-11-06T11:48:34.731" v="4527" actId="26606"/>
          <ac:spMkLst>
            <pc:docMk/>
            <pc:sldMk cId="3354520547" sldId="944"/>
            <ac:spMk id="49" creationId="{4508C0C5-2268-42B5-B3C8-4D0899E05F8C}"/>
          </ac:spMkLst>
        </pc:spChg>
        <pc:spChg chg="add">
          <ac:chgData name="Adamos Konstantinos" userId="7ec4bfa8-d0f8-4a97-a785-d93cfb7366f7" providerId="ADAL" clId="{DA99E080-4A8D-4C61-A9F6-58E0069794A5}" dt="2022-11-06T11:48:34.747" v="4528" actId="26606"/>
          <ac:spMkLst>
            <pc:docMk/>
            <pc:sldMk cId="3354520547" sldId="944"/>
            <ac:spMk id="50" creationId="{D3F51FEB-38FB-4F6C-9F7B-2F2AFAB65463}"/>
          </ac:spMkLst>
        </pc:spChg>
        <pc:spChg chg="add del">
          <ac:chgData name="Adamos Konstantinos" userId="7ec4bfa8-d0f8-4a97-a785-d93cfb7366f7" providerId="ADAL" clId="{DA99E080-4A8D-4C61-A9F6-58E0069794A5}" dt="2022-11-06T11:48:34.731" v="4527" actId="26606"/>
          <ac:spMkLst>
            <pc:docMk/>
            <pc:sldMk cId="3354520547" sldId="944"/>
            <ac:spMk id="51" creationId="{141ACBDB-38F8-4B34-8183-BD95B4E55A62}"/>
          </ac:spMkLst>
        </pc:spChg>
        <pc:spChg chg="add">
          <ac:chgData name="Adamos Konstantinos" userId="7ec4bfa8-d0f8-4a97-a785-d93cfb7366f7" providerId="ADAL" clId="{DA99E080-4A8D-4C61-A9F6-58E0069794A5}" dt="2022-11-06T11:48:34.747" v="4528" actId="26606"/>
          <ac:spMkLst>
            <pc:docMk/>
            <pc:sldMk cId="3354520547" sldId="944"/>
            <ac:spMk id="52" creationId="{1E547BA6-BAE0-43BB-A7CA-60F69CE252F0}"/>
          </ac:spMkLst>
        </pc:spChg>
        <pc:spChg chg="add del">
          <ac:chgData name="Adamos Konstantinos" userId="7ec4bfa8-d0f8-4a97-a785-d93cfb7366f7" providerId="ADAL" clId="{DA99E080-4A8D-4C61-A9F6-58E0069794A5}" dt="2022-11-06T11:48:34.731" v="4527" actId="26606"/>
          <ac:spMkLst>
            <pc:docMk/>
            <pc:sldMk cId="3354520547" sldId="944"/>
            <ac:spMk id="53" creationId="{DE00DB52-3455-4E2F-867B-A6D0516E175B}"/>
          </ac:spMkLst>
        </pc:spChg>
        <pc:spChg chg="add del">
          <ac:chgData name="Adamos Konstantinos" userId="7ec4bfa8-d0f8-4a97-a785-d93cfb7366f7" providerId="ADAL" clId="{DA99E080-4A8D-4C61-A9F6-58E0069794A5}" dt="2022-11-06T11:48:34.731" v="4527" actId="26606"/>
          <ac:spMkLst>
            <pc:docMk/>
            <pc:sldMk cId="3354520547" sldId="944"/>
            <ac:spMk id="55" creationId="{9E914C83-E0D8-4953-92D5-169D28CB43AE}"/>
          </ac:spMkLst>
        </pc:spChg>
        <pc:spChg chg="add del">
          <ac:chgData name="Adamos Konstantinos" userId="7ec4bfa8-d0f8-4a97-a785-d93cfb7366f7" providerId="ADAL" clId="{DA99E080-4A8D-4C61-A9F6-58E0069794A5}" dt="2022-11-06T11:48:34.731" v="4527" actId="26606"/>
          <ac:spMkLst>
            <pc:docMk/>
            <pc:sldMk cId="3354520547" sldId="944"/>
            <ac:spMk id="57" creationId="{3512E083-F550-46AF-8490-767ECFD00CB7}"/>
          </ac:spMkLst>
        </pc:spChg>
        <pc:spChg chg="add del">
          <ac:chgData name="Adamos Konstantinos" userId="7ec4bfa8-d0f8-4a97-a785-d93cfb7366f7" providerId="ADAL" clId="{DA99E080-4A8D-4C61-A9F6-58E0069794A5}" dt="2022-11-06T11:49:35.790" v="4537" actId="26606"/>
          <ac:spMkLst>
            <pc:docMk/>
            <pc:sldMk cId="3354520547" sldId="944"/>
            <ac:spMk id="59" creationId="{00000000-0000-0000-0000-000000000000}"/>
          </ac:spMkLst>
        </pc:spChg>
        <pc:graphicFrameChg chg="add del">
          <ac:chgData name="Adamos Konstantinos" userId="7ec4bfa8-d0f8-4a97-a785-d93cfb7366f7" providerId="ADAL" clId="{DA99E080-4A8D-4C61-A9F6-58E0069794A5}" dt="2022-11-06T11:47:32.055" v="4514" actId="26606"/>
          <ac:graphicFrameMkLst>
            <pc:docMk/>
            <pc:sldMk cId="3354520547" sldId="944"/>
            <ac:graphicFrameMk id="13" creationId="{5DB41446-B9DA-47AA-F365-998D6A88050A}"/>
          </ac:graphicFrameMkLst>
        </pc:graphicFrameChg>
        <pc:graphicFrameChg chg="add del">
          <ac:chgData name="Adamos Konstantinos" userId="7ec4bfa8-d0f8-4a97-a785-d93cfb7366f7" providerId="ADAL" clId="{DA99E080-4A8D-4C61-A9F6-58E0069794A5}" dt="2022-11-06T11:47:49.187" v="4518" actId="26606"/>
          <ac:graphicFrameMkLst>
            <pc:docMk/>
            <pc:sldMk cId="3354520547" sldId="944"/>
            <ac:graphicFrameMk id="28" creationId="{9D1CA80F-2F95-DB32-848D-9AE92748E75A}"/>
          </ac:graphicFrameMkLst>
        </pc:graphicFrameChg>
        <pc:graphicFrameChg chg="add del">
          <ac:chgData name="Adamos Konstantinos" userId="7ec4bfa8-d0f8-4a97-a785-d93cfb7366f7" providerId="ADAL" clId="{DA99E080-4A8D-4C61-A9F6-58E0069794A5}" dt="2022-11-06T11:48:02.766" v="4522" actId="26606"/>
          <ac:graphicFrameMkLst>
            <pc:docMk/>
            <pc:sldMk cId="3354520547" sldId="944"/>
            <ac:graphicFrameMk id="31" creationId="{79D1701A-4FD6-6D5E-2ED3-6A07D840978B}"/>
          </ac:graphicFrameMkLst>
        </pc:graphicFrameChg>
        <pc:graphicFrameChg chg="add del">
          <ac:chgData name="Adamos Konstantinos" userId="7ec4bfa8-d0f8-4a97-a785-d93cfb7366f7" providerId="ADAL" clId="{DA99E080-4A8D-4C61-A9F6-58E0069794A5}" dt="2022-11-06T11:48:34.731" v="4527" actId="26606"/>
          <ac:graphicFrameMkLst>
            <pc:docMk/>
            <pc:sldMk cId="3354520547" sldId="944"/>
            <ac:graphicFrameMk id="41" creationId="{C908E88C-8928-F35B-0107-E20386138B18}"/>
          </ac:graphicFrameMkLst>
        </pc:graphicFrameChg>
        <pc:graphicFrameChg chg="add del">
          <ac:chgData name="Adamos Konstantinos" userId="7ec4bfa8-d0f8-4a97-a785-d93cfb7366f7" providerId="ADAL" clId="{DA99E080-4A8D-4C61-A9F6-58E0069794A5}" dt="2022-11-06T11:49:32.090" v="4535" actId="26606"/>
          <ac:graphicFrameMkLst>
            <pc:docMk/>
            <pc:sldMk cId="3354520547" sldId="944"/>
            <ac:graphicFrameMk id="61" creationId="{30DAC050-F9E7-E5A1-BD4E-73C551897815}"/>
          </ac:graphicFrameMkLst>
        </pc:graphicFrameChg>
        <pc:graphicFrameChg chg="add del">
          <ac:chgData name="Adamos Konstantinos" userId="7ec4bfa8-d0f8-4a97-a785-d93cfb7366f7" providerId="ADAL" clId="{DA99E080-4A8D-4C61-A9F6-58E0069794A5}" dt="2022-11-06T11:49:35.790" v="4537" actId="26606"/>
          <ac:graphicFrameMkLst>
            <pc:docMk/>
            <pc:sldMk cId="3354520547" sldId="944"/>
            <ac:graphicFrameMk id="63" creationId="{71ADEB9B-719B-AC34-9BBE-2566682EFD40}"/>
          </ac:graphicFrameMkLst>
        </pc:graphicFrameChg>
        <pc:picChg chg="add del">
          <ac:chgData name="Adamos Konstantinos" userId="7ec4bfa8-d0f8-4a97-a785-d93cfb7366f7" providerId="ADAL" clId="{DA99E080-4A8D-4C61-A9F6-58E0069794A5}" dt="2022-11-06T11:48:02.766" v="4522" actId="26606"/>
          <ac:picMkLst>
            <pc:docMk/>
            <pc:sldMk cId="3354520547" sldId="944"/>
            <ac:picMk id="30" creationId="{F1C6FC5D-FDCF-EA9A-F9B4-8CDD14DFFDEB}"/>
          </ac:picMkLst>
        </pc:picChg>
      </pc:sldChg>
      <pc:sldChg chg="delSp modSp add mod setBg delDesignElem">
        <pc:chgData name="Adamos Konstantinos" userId="7ec4bfa8-d0f8-4a97-a785-d93cfb7366f7" providerId="ADAL" clId="{DA99E080-4A8D-4C61-A9F6-58E0069794A5}" dt="2022-11-06T12:17:19.127" v="4910" actId="113"/>
        <pc:sldMkLst>
          <pc:docMk/>
          <pc:sldMk cId="704126908" sldId="945"/>
        </pc:sldMkLst>
        <pc:spChg chg="mod">
          <ac:chgData name="Adamos Konstantinos" userId="7ec4bfa8-d0f8-4a97-a785-d93cfb7366f7" providerId="ADAL" clId="{DA99E080-4A8D-4C61-A9F6-58E0069794A5}" dt="2022-11-06T12:17:19.127" v="4910" actId="113"/>
          <ac:spMkLst>
            <pc:docMk/>
            <pc:sldMk cId="704126908" sldId="945"/>
            <ac:spMk id="8" creationId="{00000000-0000-0000-0000-000000000000}"/>
          </ac:spMkLst>
        </pc:spChg>
        <pc:spChg chg="del">
          <ac:chgData name="Adamos Konstantinos" userId="7ec4bfa8-d0f8-4a97-a785-d93cfb7366f7" providerId="ADAL" clId="{DA99E080-4A8D-4C61-A9F6-58E0069794A5}" dt="2022-11-06T11:50:54.859" v="4557"/>
          <ac:spMkLst>
            <pc:docMk/>
            <pc:sldMk cId="704126908" sldId="945"/>
            <ac:spMk id="44" creationId="{2B566528-1B12-4246-9431-5C2D7D081168}"/>
          </ac:spMkLst>
        </pc:spChg>
        <pc:spChg chg="del">
          <ac:chgData name="Adamos Konstantinos" userId="7ec4bfa8-d0f8-4a97-a785-d93cfb7366f7" providerId="ADAL" clId="{DA99E080-4A8D-4C61-A9F6-58E0069794A5}" dt="2022-11-06T11:50:54.859" v="4557"/>
          <ac:spMkLst>
            <pc:docMk/>
            <pc:sldMk cId="704126908" sldId="945"/>
            <ac:spMk id="46" creationId="{2E80C965-DB6D-4F81-9E9E-B027384D0BD6}"/>
          </ac:spMkLst>
        </pc:spChg>
        <pc:spChg chg="del">
          <ac:chgData name="Adamos Konstantinos" userId="7ec4bfa8-d0f8-4a97-a785-d93cfb7366f7" providerId="ADAL" clId="{DA99E080-4A8D-4C61-A9F6-58E0069794A5}" dt="2022-11-06T11:50:54.859" v="4557"/>
          <ac:spMkLst>
            <pc:docMk/>
            <pc:sldMk cId="704126908" sldId="945"/>
            <ac:spMk id="48" creationId="{A580F890-B085-4E95-96AA-55AEBEC5CE6E}"/>
          </ac:spMkLst>
        </pc:spChg>
        <pc:spChg chg="del">
          <ac:chgData name="Adamos Konstantinos" userId="7ec4bfa8-d0f8-4a97-a785-d93cfb7366f7" providerId="ADAL" clId="{DA99E080-4A8D-4C61-A9F6-58E0069794A5}" dt="2022-11-06T11:50:54.859" v="4557"/>
          <ac:spMkLst>
            <pc:docMk/>
            <pc:sldMk cId="704126908" sldId="945"/>
            <ac:spMk id="50" creationId="{D3F51FEB-38FB-4F6C-9F7B-2F2AFAB65463}"/>
          </ac:spMkLst>
        </pc:spChg>
        <pc:spChg chg="del">
          <ac:chgData name="Adamos Konstantinos" userId="7ec4bfa8-d0f8-4a97-a785-d93cfb7366f7" providerId="ADAL" clId="{DA99E080-4A8D-4C61-A9F6-58E0069794A5}" dt="2022-11-06T11:50:54.859" v="4557"/>
          <ac:spMkLst>
            <pc:docMk/>
            <pc:sldMk cId="704126908" sldId="945"/>
            <ac:spMk id="52" creationId="{1E547BA6-BAE0-43BB-A7CA-60F69CE252F0}"/>
          </ac:spMkLst>
        </pc:spChg>
        <pc:spChg chg="mod">
          <ac:chgData name="Adamos Konstantinos" userId="7ec4bfa8-d0f8-4a97-a785-d93cfb7366f7" providerId="ADAL" clId="{DA99E080-4A8D-4C61-A9F6-58E0069794A5}" dt="2022-11-06T12:15:23.875" v="4892" actId="404"/>
          <ac:spMkLst>
            <pc:docMk/>
            <pc:sldMk cId="704126908" sldId="945"/>
            <ac:spMk id="59" creationId="{00000000-0000-0000-0000-000000000000}"/>
          </ac:spMkLst>
        </pc:spChg>
      </pc:sldChg>
      <pc:sldChg chg="delSp modSp add mod setBg delDesignElem">
        <pc:chgData name="Adamos Konstantinos" userId="7ec4bfa8-d0f8-4a97-a785-d93cfb7366f7" providerId="ADAL" clId="{DA99E080-4A8D-4C61-A9F6-58E0069794A5}" dt="2022-11-06T14:35:06.704" v="6385" actId="20577"/>
        <pc:sldMkLst>
          <pc:docMk/>
          <pc:sldMk cId="3278886099" sldId="946"/>
        </pc:sldMkLst>
        <pc:spChg chg="mod">
          <ac:chgData name="Adamos Konstantinos" userId="7ec4bfa8-d0f8-4a97-a785-d93cfb7366f7" providerId="ADAL" clId="{DA99E080-4A8D-4C61-A9F6-58E0069794A5}" dt="2022-11-06T12:15:41.881" v="4894" actId="113"/>
          <ac:spMkLst>
            <pc:docMk/>
            <pc:sldMk cId="3278886099" sldId="946"/>
            <ac:spMk id="8" creationId="{00000000-0000-0000-0000-000000000000}"/>
          </ac:spMkLst>
        </pc:spChg>
        <pc:spChg chg="del">
          <ac:chgData name="Adamos Konstantinos" userId="7ec4bfa8-d0f8-4a97-a785-d93cfb7366f7" providerId="ADAL" clId="{DA99E080-4A8D-4C61-A9F6-58E0069794A5}" dt="2022-11-06T11:51:44.449" v="4595"/>
          <ac:spMkLst>
            <pc:docMk/>
            <pc:sldMk cId="3278886099" sldId="946"/>
            <ac:spMk id="44" creationId="{2B566528-1B12-4246-9431-5C2D7D081168}"/>
          </ac:spMkLst>
        </pc:spChg>
        <pc:spChg chg="del">
          <ac:chgData name="Adamos Konstantinos" userId="7ec4bfa8-d0f8-4a97-a785-d93cfb7366f7" providerId="ADAL" clId="{DA99E080-4A8D-4C61-A9F6-58E0069794A5}" dt="2022-11-06T11:51:44.449" v="4595"/>
          <ac:spMkLst>
            <pc:docMk/>
            <pc:sldMk cId="3278886099" sldId="946"/>
            <ac:spMk id="46" creationId="{2E80C965-DB6D-4F81-9E9E-B027384D0BD6}"/>
          </ac:spMkLst>
        </pc:spChg>
        <pc:spChg chg="del">
          <ac:chgData name="Adamos Konstantinos" userId="7ec4bfa8-d0f8-4a97-a785-d93cfb7366f7" providerId="ADAL" clId="{DA99E080-4A8D-4C61-A9F6-58E0069794A5}" dt="2022-11-06T11:51:44.449" v="4595"/>
          <ac:spMkLst>
            <pc:docMk/>
            <pc:sldMk cId="3278886099" sldId="946"/>
            <ac:spMk id="48" creationId="{A580F890-B085-4E95-96AA-55AEBEC5CE6E}"/>
          </ac:spMkLst>
        </pc:spChg>
        <pc:spChg chg="del">
          <ac:chgData name="Adamos Konstantinos" userId="7ec4bfa8-d0f8-4a97-a785-d93cfb7366f7" providerId="ADAL" clId="{DA99E080-4A8D-4C61-A9F6-58E0069794A5}" dt="2022-11-06T11:51:44.449" v="4595"/>
          <ac:spMkLst>
            <pc:docMk/>
            <pc:sldMk cId="3278886099" sldId="946"/>
            <ac:spMk id="50" creationId="{D3F51FEB-38FB-4F6C-9F7B-2F2AFAB65463}"/>
          </ac:spMkLst>
        </pc:spChg>
        <pc:spChg chg="del">
          <ac:chgData name="Adamos Konstantinos" userId="7ec4bfa8-d0f8-4a97-a785-d93cfb7366f7" providerId="ADAL" clId="{DA99E080-4A8D-4C61-A9F6-58E0069794A5}" dt="2022-11-06T11:51:44.449" v="4595"/>
          <ac:spMkLst>
            <pc:docMk/>
            <pc:sldMk cId="3278886099" sldId="946"/>
            <ac:spMk id="52" creationId="{1E547BA6-BAE0-43BB-A7CA-60F69CE252F0}"/>
          </ac:spMkLst>
        </pc:spChg>
        <pc:spChg chg="mod">
          <ac:chgData name="Adamos Konstantinos" userId="7ec4bfa8-d0f8-4a97-a785-d93cfb7366f7" providerId="ADAL" clId="{DA99E080-4A8D-4C61-A9F6-58E0069794A5}" dt="2022-11-06T14:35:06.704" v="6385" actId="20577"/>
          <ac:spMkLst>
            <pc:docMk/>
            <pc:sldMk cId="3278886099" sldId="946"/>
            <ac:spMk id="59" creationId="{00000000-0000-0000-0000-000000000000}"/>
          </ac:spMkLst>
        </pc:spChg>
      </pc:sldChg>
      <pc:sldChg chg="delSp modSp add mod setBg delDesignElem">
        <pc:chgData name="Adamos Konstantinos" userId="7ec4bfa8-d0f8-4a97-a785-d93cfb7366f7" providerId="ADAL" clId="{DA99E080-4A8D-4C61-A9F6-58E0069794A5}" dt="2022-11-06T12:17:24.761" v="4911" actId="113"/>
        <pc:sldMkLst>
          <pc:docMk/>
          <pc:sldMk cId="2628337497" sldId="947"/>
        </pc:sldMkLst>
        <pc:spChg chg="mod">
          <ac:chgData name="Adamos Konstantinos" userId="7ec4bfa8-d0f8-4a97-a785-d93cfb7366f7" providerId="ADAL" clId="{DA99E080-4A8D-4C61-A9F6-58E0069794A5}" dt="2022-11-06T12:17:24.761" v="4911" actId="113"/>
          <ac:spMkLst>
            <pc:docMk/>
            <pc:sldMk cId="2628337497" sldId="947"/>
            <ac:spMk id="8" creationId="{00000000-0000-0000-0000-000000000000}"/>
          </ac:spMkLst>
        </pc:spChg>
        <pc:spChg chg="del">
          <ac:chgData name="Adamos Konstantinos" userId="7ec4bfa8-d0f8-4a97-a785-d93cfb7366f7" providerId="ADAL" clId="{DA99E080-4A8D-4C61-A9F6-58E0069794A5}" dt="2022-11-06T11:54:48.464" v="4623"/>
          <ac:spMkLst>
            <pc:docMk/>
            <pc:sldMk cId="2628337497" sldId="947"/>
            <ac:spMk id="16" creationId="{2B566528-1B12-4246-9431-5C2D7D081168}"/>
          </ac:spMkLst>
        </pc:spChg>
        <pc:spChg chg="del">
          <ac:chgData name="Adamos Konstantinos" userId="7ec4bfa8-d0f8-4a97-a785-d93cfb7366f7" providerId="ADAL" clId="{DA99E080-4A8D-4C61-A9F6-58E0069794A5}" dt="2022-11-06T11:54:48.464" v="4623"/>
          <ac:spMkLst>
            <pc:docMk/>
            <pc:sldMk cId="2628337497" sldId="947"/>
            <ac:spMk id="18" creationId="{2E80C965-DB6D-4F81-9E9E-B027384D0BD6}"/>
          </ac:spMkLst>
        </pc:spChg>
        <pc:spChg chg="del">
          <ac:chgData name="Adamos Konstantinos" userId="7ec4bfa8-d0f8-4a97-a785-d93cfb7366f7" providerId="ADAL" clId="{DA99E080-4A8D-4C61-A9F6-58E0069794A5}" dt="2022-11-06T11:54:48.464" v="4623"/>
          <ac:spMkLst>
            <pc:docMk/>
            <pc:sldMk cId="2628337497" sldId="947"/>
            <ac:spMk id="20" creationId="{A580F890-B085-4E95-96AA-55AEBEC5CE6E}"/>
          </ac:spMkLst>
        </pc:spChg>
        <pc:spChg chg="del">
          <ac:chgData name="Adamos Konstantinos" userId="7ec4bfa8-d0f8-4a97-a785-d93cfb7366f7" providerId="ADAL" clId="{DA99E080-4A8D-4C61-A9F6-58E0069794A5}" dt="2022-11-06T11:54:48.464" v="4623"/>
          <ac:spMkLst>
            <pc:docMk/>
            <pc:sldMk cId="2628337497" sldId="947"/>
            <ac:spMk id="22" creationId="{D3F51FEB-38FB-4F6C-9F7B-2F2AFAB65463}"/>
          </ac:spMkLst>
        </pc:spChg>
        <pc:spChg chg="del">
          <ac:chgData name="Adamos Konstantinos" userId="7ec4bfa8-d0f8-4a97-a785-d93cfb7366f7" providerId="ADAL" clId="{DA99E080-4A8D-4C61-A9F6-58E0069794A5}" dt="2022-11-06T11:54:48.464" v="4623"/>
          <ac:spMkLst>
            <pc:docMk/>
            <pc:sldMk cId="2628337497" sldId="947"/>
            <ac:spMk id="24" creationId="{1E547BA6-BAE0-43BB-A7CA-60F69CE252F0}"/>
          </ac:spMkLst>
        </pc:spChg>
      </pc:sldChg>
      <pc:sldChg chg="delSp modSp add mod setBg delDesignElem">
        <pc:chgData name="Adamos Konstantinos" userId="7ec4bfa8-d0f8-4a97-a785-d93cfb7366f7" providerId="ADAL" clId="{DA99E080-4A8D-4C61-A9F6-58E0069794A5}" dt="2022-11-06T12:17:29.414" v="4912" actId="113"/>
        <pc:sldMkLst>
          <pc:docMk/>
          <pc:sldMk cId="664416590" sldId="948"/>
        </pc:sldMkLst>
        <pc:spChg chg="mod">
          <ac:chgData name="Adamos Konstantinos" userId="7ec4bfa8-d0f8-4a97-a785-d93cfb7366f7" providerId="ADAL" clId="{DA99E080-4A8D-4C61-A9F6-58E0069794A5}" dt="2022-11-06T12:08:13.157" v="4835" actId="20577"/>
          <ac:spMkLst>
            <pc:docMk/>
            <pc:sldMk cId="664416590" sldId="948"/>
            <ac:spMk id="7" creationId="{00000000-0000-0000-0000-000000000000}"/>
          </ac:spMkLst>
        </pc:spChg>
        <pc:spChg chg="mod">
          <ac:chgData name="Adamos Konstantinos" userId="7ec4bfa8-d0f8-4a97-a785-d93cfb7366f7" providerId="ADAL" clId="{DA99E080-4A8D-4C61-A9F6-58E0069794A5}" dt="2022-11-06T12:17:29.414" v="4912" actId="113"/>
          <ac:spMkLst>
            <pc:docMk/>
            <pc:sldMk cId="664416590" sldId="948"/>
            <ac:spMk id="8" creationId="{00000000-0000-0000-0000-000000000000}"/>
          </ac:spMkLst>
        </pc:spChg>
        <pc:spChg chg="del">
          <ac:chgData name="Adamos Konstantinos" userId="7ec4bfa8-d0f8-4a97-a785-d93cfb7366f7" providerId="ADAL" clId="{DA99E080-4A8D-4C61-A9F6-58E0069794A5}" dt="2022-11-06T11:56:04.909" v="4674"/>
          <ac:spMkLst>
            <pc:docMk/>
            <pc:sldMk cId="664416590" sldId="948"/>
            <ac:spMk id="16" creationId="{2B566528-1B12-4246-9431-5C2D7D081168}"/>
          </ac:spMkLst>
        </pc:spChg>
        <pc:spChg chg="del">
          <ac:chgData name="Adamos Konstantinos" userId="7ec4bfa8-d0f8-4a97-a785-d93cfb7366f7" providerId="ADAL" clId="{DA99E080-4A8D-4C61-A9F6-58E0069794A5}" dt="2022-11-06T11:56:04.909" v="4674"/>
          <ac:spMkLst>
            <pc:docMk/>
            <pc:sldMk cId="664416590" sldId="948"/>
            <ac:spMk id="18" creationId="{2E80C965-DB6D-4F81-9E9E-B027384D0BD6}"/>
          </ac:spMkLst>
        </pc:spChg>
        <pc:spChg chg="del">
          <ac:chgData name="Adamos Konstantinos" userId="7ec4bfa8-d0f8-4a97-a785-d93cfb7366f7" providerId="ADAL" clId="{DA99E080-4A8D-4C61-A9F6-58E0069794A5}" dt="2022-11-06T11:56:04.909" v="4674"/>
          <ac:spMkLst>
            <pc:docMk/>
            <pc:sldMk cId="664416590" sldId="948"/>
            <ac:spMk id="20" creationId="{A580F890-B085-4E95-96AA-55AEBEC5CE6E}"/>
          </ac:spMkLst>
        </pc:spChg>
        <pc:spChg chg="del">
          <ac:chgData name="Adamos Konstantinos" userId="7ec4bfa8-d0f8-4a97-a785-d93cfb7366f7" providerId="ADAL" clId="{DA99E080-4A8D-4C61-A9F6-58E0069794A5}" dt="2022-11-06T11:56:04.909" v="4674"/>
          <ac:spMkLst>
            <pc:docMk/>
            <pc:sldMk cId="664416590" sldId="948"/>
            <ac:spMk id="22" creationId="{D3F51FEB-38FB-4F6C-9F7B-2F2AFAB65463}"/>
          </ac:spMkLst>
        </pc:spChg>
        <pc:spChg chg="del">
          <ac:chgData name="Adamos Konstantinos" userId="7ec4bfa8-d0f8-4a97-a785-d93cfb7366f7" providerId="ADAL" clId="{DA99E080-4A8D-4C61-A9F6-58E0069794A5}" dt="2022-11-06T11:56:04.909" v="4674"/>
          <ac:spMkLst>
            <pc:docMk/>
            <pc:sldMk cId="664416590" sldId="948"/>
            <ac:spMk id="24" creationId="{1E547BA6-BAE0-43BB-A7CA-60F69CE252F0}"/>
          </ac:spMkLst>
        </pc:spChg>
      </pc:sldChg>
      <pc:sldChg chg="modSp add mod">
        <pc:chgData name="Adamos Konstantinos" userId="7ec4bfa8-d0f8-4a97-a785-d93cfb7366f7" providerId="ADAL" clId="{DA99E080-4A8D-4C61-A9F6-58E0069794A5}" dt="2022-11-06T14:35:48.295" v="6398" actId="20577"/>
        <pc:sldMkLst>
          <pc:docMk/>
          <pc:sldMk cId="2705927195" sldId="949"/>
        </pc:sldMkLst>
        <pc:spChg chg="mod">
          <ac:chgData name="Adamos Konstantinos" userId="7ec4bfa8-d0f8-4a97-a785-d93cfb7366f7" providerId="ADAL" clId="{DA99E080-4A8D-4C61-A9F6-58E0069794A5}" dt="2022-11-06T14:35:48.295" v="6398" actId="20577"/>
          <ac:spMkLst>
            <pc:docMk/>
            <pc:sldMk cId="2705927195" sldId="949"/>
            <ac:spMk id="7" creationId="{00000000-0000-0000-0000-000000000000}"/>
          </ac:spMkLst>
        </pc:spChg>
        <pc:spChg chg="mod">
          <ac:chgData name="Adamos Konstantinos" userId="7ec4bfa8-d0f8-4a97-a785-d93cfb7366f7" providerId="ADAL" clId="{DA99E080-4A8D-4C61-A9F6-58E0069794A5}" dt="2022-11-06T12:17:38.311" v="4913" actId="113"/>
          <ac:spMkLst>
            <pc:docMk/>
            <pc:sldMk cId="2705927195" sldId="949"/>
            <ac:spMk id="8" creationId="{00000000-0000-0000-0000-000000000000}"/>
          </ac:spMkLst>
        </pc:spChg>
      </pc:sldChg>
      <pc:sldChg chg="addSp delSp modSp add mod setBg delDesignElem">
        <pc:chgData name="Adamos Konstantinos" userId="7ec4bfa8-d0f8-4a97-a785-d93cfb7366f7" providerId="ADAL" clId="{DA99E080-4A8D-4C61-A9F6-58E0069794A5}" dt="2022-11-06T15:16:23.148" v="6868" actId="1076"/>
        <pc:sldMkLst>
          <pc:docMk/>
          <pc:sldMk cId="4264210910" sldId="950"/>
        </pc:sldMkLst>
        <pc:spChg chg="add mod">
          <ac:chgData name="Adamos Konstantinos" userId="7ec4bfa8-d0f8-4a97-a785-d93cfb7366f7" providerId="ADAL" clId="{DA99E080-4A8D-4C61-A9F6-58E0069794A5}" dt="2022-11-06T15:16:23.148" v="6868" actId="1076"/>
          <ac:spMkLst>
            <pc:docMk/>
            <pc:sldMk cId="4264210910" sldId="950"/>
            <ac:spMk id="3" creationId="{5E4D3870-68BD-D59C-BA6B-3D6A44C333CC}"/>
          </ac:spMkLst>
        </pc:spChg>
        <pc:spChg chg="mod">
          <ac:chgData name="Adamos Konstantinos" userId="7ec4bfa8-d0f8-4a97-a785-d93cfb7366f7" providerId="ADAL" clId="{DA99E080-4A8D-4C61-A9F6-58E0069794A5}" dt="2022-11-06T15:16:11.838" v="6866" actId="27636"/>
          <ac:spMkLst>
            <pc:docMk/>
            <pc:sldMk cId="4264210910" sldId="950"/>
            <ac:spMk id="7" creationId="{00000000-0000-0000-0000-000000000000}"/>
          </ac:spMkLst>
        </pc:spChg>
        <pc:spChg chg="mod">
          <ac:chgData name="Adamos Konstantinos" userId="7ec4bfa8-d0f8-4a97-a785-d93cfb7366f7" providerId="ADAL" clId="{DA99E080-4A8D-4C61-A9F6-58E0069794A5}" dt="2022-11-06T12:26:53.803" v="5074" actId="113"/>
          <ac:spMkLst>
            <pc:docMk/>
            <pc:sldMk cId="4264210910" sldId="950"/>
            <ac:spMk id="8" creationId="{00000000-0000-0000-0000-000000000000}"/>
          </ac:spMkLst>
        </pc:spChg>
        <pc:spChg chg="del">
          <ac:chgData name="Adamos Konstantinos" userId="7ec4bfa8-d0f8-4a97-a785-d93cfb7366f7" providerId="ADAL" clId="{DA99E080-4A8D-4C61-A9F6-58E0069794A5}" dt="2022-11-06T12:24:06.866" v="5013"/>
          <ac:spMkLst>
            <pc:docMk/>
            <pc:sldMk cId="4264210910" sldId="950"/>
            <ac:spMk id="16" creationId="{2B566528-1B12-4246-9431-5C2D7D081168}"/>
          </ac:spMkLst>
        </pc:spChg>
        <pc:spChg chg="del">
          <ac:chgData name="Adamos Konstantinos" userId="7ec4bfa8-d0f8-4a97-a785-d93cfb7366f7" providerId="ADAL" clId="{DA99E080-4A8D-4C61-A9F6-58E0069794A5}" dt="2022-11-06T12:24:06.866" v="5013"/>
          <ac:spMkLst>
            <pc:docMk/>
            <pc:sldMk cId="4264210910" sldId="950"/>
            <ac:spMk id="18" creationId="{2E80C965-DB6D-4F81-9E9E-B027384D0BD6}"/>
          </ac:spMkLst>
        </pc:spChg>
        <pc:spChg chg="del">
          <ac:chgData name="Adamos Konstantinos" userId="7ec4bfa8-d0f8-4a97-a785-d93cfb7366f7" providerId="ADAL" clId="{DA99E080-4A8D-4C61-A9F6-58E0069794A5}" dt="2022-11-06T12:24:06.866" v="5013"/>
          <ac:spMkLst>
            <pc:docMk/>
            <pc:sldMk cId="4264210910" sldId="950"/>
            <ac:spMk id="20" creationId="{A580F890-B085-4E95-96AA-55AEBEC5CE6E}"/>
          </ac:spMkLst>
        </pc:spChg>
        <pc:spChg chg="del">
          <ac:chgData name="Adamos Konstantinos" userId="7ec4bfa8-d0f8-4a97-a785-d93cfb7366f7" providerId="ADAL" clId="{DA99E080-4A8D-4C61-A9F6-58E0069794A5}" dt="2022-11-06T12:24:06.866" v="5013"/>
          <ac:spMkLst>
            <pc:docMk/>
            <pc:sldMk cId="4264210910" sldId="950"/>
            <ac:spMk id="22" creationId="{D3F51FEB-38FB-4F6C-9F7B-2F2AFAB65463}"/>
          </ac:spMkLst>
        </pc:spChg>
        <pc:spChg chg="del">
          <ac:chgData name="Adamos Konstantinos" userId="7ec4bfa8-d0f8-4a97-a785-d93cfb7366f7" providerId="ADAL" clId="{DA99E080-4A8D-4C61-A9F6-58E0069794A5}" dt="2022-11-06T12:24:06.866" v="5013"/>
          <ac:spMkLst>
            <pc:docMk/>
            <pc:sldMk cId="4264210910" sldId="950"/>
            <ac:spMk id="24" creationId="{1E547BA6-BAE0-43BB-A7CA-60F69CE252F0}"/>
          </ac:spMkLst>
        </pc:spChg>
      </pc:sldChg>
      <pc:sldChg chg="delSp modSp add del mod setBg delDesignElem">
        <pc:chgData name="Adamos Konstantinos" userId="7ec4bfa8-d0f8-4a97-a785-d93cfb7366f7" providerId="ADAL" clId="{DA99E080-4A8D-4C61-A9F6-58E0069794A5}" dt="2022-11-06T14:23:26.721" v="6175" actId="47"/>
        <pc:sldMkLst>
          <pc:docMk/>
          <pc:sldMk cId="2891513236" sldId="951"/>
        </pc:sldMkLst>
        <pc:spChg chg="mod">
          <ac:chgData name="Adamos Konstantinos" userId="7ec4bfa8-d0f8-4a97-a785-d93cfb7366f7" providerId="ADAL" clId="{DA99E080-4A8D-4C61-A9F6-58E0069794A5}" dt="2022-11-06T12:40:17.622" v="5144" actId="20577"/>
          <ac:spMkLst>
            <pc:docMk/>
            <pc:sldMk cId="2891513236" sldId="951"/>
            <ac:spMk id="8" creationId="{00000000-0000-0000-0000-000000000000}"/>
          </ac:spMkLst>
        </pc:spChg>
        <pc:spChg chg="del">
          <ac:chgData name="Adamos Konstantinos" userId="7ec4bfa8-d0f8-4a97-a785-d93cfb7366f7" providerId="ADAL" clId="{DA99E080-4A8D-4C61-A9F6-58E0069794A5}" dt="2022-11-06T12:26:47.648" v="5072"/>
          <ac:spMkLst>
            <pc:docMk/>
            <pc:sldMk cId="2891513236" sldId="951"/>
            <ac:spMk id="16" creationId="{2B566528-1B12-4246-9431-5C2D7D081168}"/>
          </ac:spMkLst>
        </pc:spChg>
        <pc:spChg chg="del">
          <ac:chgData name="Adamos Konstantinos" userId="7ec4bfa8-d0f8-4a97-a785-d93cfb7366f7" providerId="ADAL" clId="{DA99E080-4A8D-4C61-A9F6-58E0069794A5}" dt="2022-11-06T12:26:47.648" v="5072"/>
          <ac:spMkLst>
            <pc:docMk/>
            <pc:sldMk cId="2891513236" sldId="951"/>
            <ac:spMk id="18" creationId="{2E80C965-DB6D-4F81-9E9E-B027384D0BD6}"/>
          </ac:spMkLst>
        </pc:spChg>
        <pc:spChg chg="del">
          <ac:chgData name="Adamos Konstantinos" userId="7ec4bfa8-d0f8-4a97-a785-d93cfb7366f7" providerId="ADAL" clId="{DA99E080-4A8D-4C61-A9F6-58E0069794A5}" dt="2022-11-06T12:26:47.648" v="5072"/>
          <ac:spMkLst>
            <pc:docMk/>
            <pc:sldMk cId="2891513236" sldId="951"/>
            <ac:spMk id="20" creationId="{A580F890-B085-4E95-96AA-55AEBEC5CE6E}"/>
          </ac:spMkLst>
        </pc:spChg>
        <pc:spChg chg="del">
          <ac:chgData name="Adamos Konstantinos" userId="7ec4bfa8-d0f8-4a97-a785-d93cfb7366f7" providerId="ADAL" clId="{DA99E080-4A8D-4C61-A9F6-58E0069794A5}" dt="2022-11-06T12:26:47.648" v="5072"/>
          <ac:spMkLst>
            <pc:docMk/>
            <pc:sldMk cId="2891513236" sldId="951"/>
            <ac:spMk id="22" creationId="{D3F51FEB-38FB-4F6C-9F7B-2F2AFAB65463}"/>
          </ac:spMkLst>
        </pc:spChg>
        <pc:spChg chg="del">
          <ac:chgData name="Adamos Konstantinos" userId="7ec4bfa8-d0f8-4a97-a785-d93cfb7366f7" providerId="ADAL" clId="{DA99E080-4A8D-4C61-A9F6-58E0069794A5}" dt="2022-11-06T12:26:47.648" v="5072"/>
          <ac:spMkLst>
            <pc:docMk/>
            <pc:sldMk cId="2891513236" sldId="951"/>
            <ac:spMk id="24" creationId="{1E547BA6-BAE0-43BB-A7CA-60F69CE252F0}"/>
          </ac:spMkLst>
        </pc:spChg>
      </pc:sldChg>
      <pc:sldChg chg="addSp delSp modSp add mod">
        <pc:chgData name="Adamos Konstantinos" userId="7ec4bfa8-d0f8-4a97-a785-d93cfb7366f7" providerId="ADAL" clId="{DA99E080-4A8D-4C61-A9F6-58E0069794A5}" dt="2022-11-06T15:25:55.783" v="7037" actId="1076"/>
        <pc:sldMkLst>
          <pc:docMk/>
          <pc:sldMk cId="1036420330" sldId="952"/>
        </pc:sldMkLst>
        <pc:spChg chg="add mod">
          <ac:chgData name="Adamos Konstantinos" userId="7ec4bfa8-d0f8-4a97-a785-d93cfb7366f7" providerId="ADAL" clId="{DA99E080-4A8D-4C61-A9F6-58E0069794A5}" dt="2022-11-06T14:19:58.740" v="6010" actId="1035"/>
          <ac:spMkLst>
            <pc:docMk/>
            <pc:sldMk cId="1036420330" sldId="952"/>
            <ac:spMk id="6" creationId="{AEA6EB67-CACC-1BEA-B03D-E45D01FC79D7}"/>
          </ac:spMkLst>
        </pc:spChg>
        <pc:spChg chg="mod">
          <ac:chgData name="Adamos Konstantinos" userId="7ec4bfa8-d0f8-4a97-a785-d93cfb7366f7" providerId="ADAL" clId="{DA99E080-4A8D-4C61-A9F6-58E0069794A5}" dt="2022-11-06T15:22:34.319" v="6954" actId="20577"/>
          <ac:spMkLst>
            <pc:docMk/>
            <pc:sldMk cId="1036420330" sldId="952"/>
            <ac:spMk id="7" creationId="{00000000-0000-0000-0000-000000000000}"/>
          </ac:spMkLst>
        </pc:spChg>
        <pc:spChg chg="mod">
          <ac:chgData name="Adamos Konstantinos" userId="7ec4bfa8-d0f8-4a97-a785-d93cfb7366f7" providerId="ADAL" clId="{DA99E080-4A8D-4C61-A9F6-58E0069794A5}" dt="2022-11-06T14:19:34.041" v="5987" actId="1076"/>
          <ac:spMkLst>
            <pc:docMk/>
            <pc:sldMk cId="1036420330" sldId="952"/>
            <ac:spMk id="8" creationId="{00000000-0000-0000-0000-000000000000}"/>
          </ac:spMkLst>
        </pc:spChg>
        <pc:spChg chg="add mod">
          <ac:chgData name="Adamos Konstantinos" userId="7ec4bfa8-d0f8-4a97-a785-d93cfb7366f7" providerId="ADAL" clId="{DA99E080-4A8D-4C61-A9F6-58E0069794A5}" dt="2022-11-06T15:24:47.429" v="7033" actId="1076"/>
          <ac:spMkLst>
            <pc:docMk/>
            <pc:sldMk cId="1036420330" sldId="952"/>
            <ac:spMk id="10" creationId="{D4543355-5574-6468-608D-35562678DB05}"/>
          </ac:spMkLst>
        </pc:spChg>
        <pc:spChg chg="add mod">
          <ac:chgData name="Adamos Konstantinos" userId="7ec4bfa8-d0f8-4a97-a785-d93cfb7366f7" providerId="ADAL" clId="{DA99E080-4A8D-4C61-A9F6-58E0069794A5}" dt="2022-11-06T14:19:58.740" v="6010" actId="1035"/>
          <ac:spMkLst>
            <pc:docMk/>
            <pc:sldMk cId="1036420330" sldId="952"/>
            <ac:spMk id="12" creationId="{7EF92BFE-1188-D5D3-F896-0A43CD68819D}"/>
          </ac:spMkLst>
        </pc:spChg>
        <pc:spChg chg="add mod">
          <ac:chgData name="Adamos Konstantinos" userId="7ec4bfa8-d0f8-4a97-a785-d93cfb7366f7" providerId="ADAL" clId="{DA99E080-4A8D-4C61-A9F6-58E0069794A5}" dt="2022-11-06T14:19:58.740" v="6010" actId="1035"/>
          <ac:spMkLst>
            <pc:docMk/>
            <pc:sldMk cId="1036420330" sldId="952"/>
            <ac:spMk id="13" creationId="{776C946C-7FC2-74A6-7301-0D03C4F8B45B}"/>
          </ac:spMkLst>
        </pc:spChg>
        <pc:spChg chg="add mod">
          <ac:chgData name="Adamos Konstantinos" userId="7ec4bfa8-d0f8-4a97-a785-d93cfb7366f7" providerId="ADAL" clId="{DA99E080-4A8D-4C61-A9F6-58E0069794A5}" dt="2022-11-06T14:19:58.740" v="6010" actId="1035"/>
          <ac:spMkLst>
            <pc:docMk/>
            <pc:sldMk cId="1036420330" sldId="952"/>
            <ac:spMk id="14" creationId="{C58B375D-0E07-CB10-6FA7-CA596F403251}"/>
          </ac:spMkLst>
        </pc:spChg>
        <pc:spChg chg="add mod">
          <ac:chgData name="Adamos Konstantinos" userId="7ec4bfa8-d0f8-4a97-a785-d93cfb7366f7" providerId="ADAL" clId="{DA99E080-4A8D-4C61-A9F6-58E0069794A5}" dt="2022-11-06T15:24:12.776" v="7008" actId="1035"/>
          <ac:spMkLst>
            <pc:docMk/>
            <pc:sldMk cId="1036420330" sldId="952"/>
            <ac:spMk id="19" creationId="{2CD0DA7F-58A9-E595-8586-B0AFC31B781F}"/>
          </ac:spMkLst>
        </pc:spChg>
        <pc:spChg chg="add mod">
          <ac:chgData name="Adamos Konstantinos" userId="7ec4bfa8-d0f8-4a97-a785-d93cfb7366f7" providerId="ADAL" clId="{DA99E080-4A8D-4C61-A9F6-58E0069794A5}" dt="2022-11-06T15:24:12.776" v="7008" actId="1035"/>
          <ac:spMkLst>
            <pc:docMk/>
            <pc:sldMk cId="1036420330" sldId="952"/>
            <ac:spMk id="20" creationId="{0FA60A1B-D3F0-FB35-ECA8-D95BF010EEAB}"/>
          </ac:spMkLst>
        </pc:spChg>
        <pc:spChg chg="add mod">
          <ac:chgData name="Adamos Konstantinos" userId="7ec4bfa8-d0f8-4a97-a785-d93cfb7366f7" providerId="ADAL" clId="{DA99E080-4A8D-4C61-A9F6-58E0069794A5}" dt="2022-11-06T15:24:12.776" v="7008" actId="1035"/>
          <ac:spMkLst>
            <pc:docMk/>
            <pc:sldMk cId="1036420330" sldId="952"/>
            <ac:spMk id="21" creationId="{539A9641-593E-B306-B53A-FC8236118166}"/>
          </ac:spMkLst>
        </pc:spChg>
        <pc:spChg chg="add mod">
          <ac:chgData name="Adamos Konstantinos" userId="7ec4bfa8-d0f8-4a97-a785-d93cfb7366f7" providerId="ADAL" clId="{DA99E080-4A8D-4C61-A9F6-58E0069794A5}" dt="2022-11-06T15:24:12.776" v="7008" actId="1035"/>
          <ac:spMkLst>
            <pc:docMk/>
            <pc:sldMk cId="1036420330" sldId="952"/>
            <ac:spMk id="22" creationId="{30641E9E-3F28-B471-C52E-91B6A6E5A6FB}"/>
          </ac:spMkLst>
        </pc:spChg>
        <pc:spChg chg="add mod">
          <ac:chgData name="Adamos Konstantinos" userId="7ec4bfa8-d0f8-4a97-a785-d93cfb7366f7" providerId="ADAL" clId="{DA99E080-4A8D-4C61-A9F6-58E0069794A5}" dt="2022-11-06T15:24:12.776" v="7008" actId="1035"/>
          <ac:spMkLst>
            <pc:docMk/>
            <pc:sldMk cId="1036420330" sldId="952"/>
            <ac:spMk id="23" creationId="{747B5B4A-5846-B1C7-8A0A-BBE46C3F8492}"/>
          </ac:spMkLst>
        </pc:spChg>
        <pc:spChg chg="add mod">
          <ac:chgData name="Adamos Konstantinos" userId="7ec4bfa8-d0f8-4a97-a785-d93cfb7366f7" providerId="ADAL" clId="{DA99E080-4A8D-4C61-A9F6-58E0069794A5}" dt="2022-11-06T14:21:48.934" v="6123" actId="1035"/>
          <ac:spMkLst>
            <pc:docMk/>
            <pc:sldMk cId="1036420330" sldId="952"/>
            <ac:spMk id="27" creationId="{394D39AA-F718-1A0F-D26F-381B33DBAD13}"/>
          </ac:spMkLst>
        </pc:spChg>
        <pc:spChg chg="add mod">
          <ac:chgData name="Adamos Konstantinos" userId="7ec4bfa8-d0f8-4a97-a785-d93cfb7366f7" providerId="ADAL" clId="{DA99E080-4A8D-4C61-A9F6-58E0069794A5}" dt="2022-11-06T15:19:50.918" v="6894" actId="1037"/>
          <ac:spMkLst>
            <pc:docMk/>
            <pc:sldMk cId="1036420330" sldId="952"/>
            <ac:spMk id="28" creationId="{21CC81CF-AF94-C3BA-44BB-D8DC964CCB3D}"/>
          </ac:spMkLst>
        </pc:spChg>
        <pc:spChg chg="add mod">
          <ac:chgData name="Adamos Konstantinos" userId="7ec4bfa8-d0f8-4a97-a785-d93cfb7366f7" providerId="ADAL" clId="{DA99E080-4A8D-4C61-A9F6-58E0069794A5}" dt="2022-11-06T14:40:34.269" v="6534" actId="1076"/>
          <ac:spMkLst>
            <pc:docMk/>
            <pc:sldMk cId="1036420330" sldId="952"/>
            <ac:spMk id="30" creationId="{E7EE4AE9-30E2-698D-0D77-CBD5CF585E07}"/>
          </ac:spMkLst>
        </pc:spChg>
        <pc:picChg chg="add mod">
          <ac:chgData name="Adamos Konstantinos" userId="7ec4bfa8-d0f8-4a97-a785-d93cfb7366f7" providerId="ADAL" clId="{DA99E080-4A8D-4C61-A9F6-58E0069794A5}" dt="2022-11-06T14:19:58.740" v="6010" actId="1035"/>
          <ac:picMkLst>
            <pc:docMk/>
            <pc:sldMk cId="1036420330" sldId="952"/>
            <ac:picMk id="3" creationId="{ECB58ACF-2EB2-AB9A-209A-23039DD86616}"/>
          </ac:picMkLst>
        </pc:picChg>
        <pc:picChg chg="add mod">
          <ac:chgData name="Adamos Konstantinos" userId="7ec4bfa8-d0f8-4a97-a785-d93cfb7366f7" providerId="ADAL" clId="{DA99E080-4A8D-4C61-A9F6-58E0069794A5}" dt="2022-11-06T14:19:58.740" v="6010" actId="1035"/>
          <ac:picMkLst>
            <pc:docMk/>
            <pc:sldMk cId="1036420330" sldId="952"/>
            <ac:picMk id="5" creationId="{0788D9A5-391C-65CA-A3F8-AB4401B2B332}"/>
          </ac:picMkLst>
        </pc:picChg>
        <pc:picChg chg="add del mod">
          <ac:chgData name="Adamos Konstantinos" userId="7ec4bfa8-d0f8-4a97-a785-d93cfb7366f7" providerId="ADAL" clId="{DA99E080-4A8D-4C61-A9F6-58E0069794A5}" dt="2022-11-06T14:06:31.990" v="5606" actId="478"/>
          <ac:picMkLst>
            <pc:docMk/>
            <pc:sldMk cId="1036420330" sldId="952"/>
            <ac:picMk id="16" creationId="{4E502C71-13D3-79D4-6DA1-A9B695EDC91A}"/>
          </ac:picMkLst>
        </pc:picChg>
        <pc:picChg chg="add mod">
          <ac:chgData name="Adamos Konstantinos" userId="7ec4bfa8-d0f8-4a97-a785-d93cfb7366f7" providerId="ADAL" clId="{DA99E080-4A8D-4C61-A9F6-58E0069794A5}" dt="2022-11-06T15:24:12.776" v="7008" actId="1035"/>
          <ac:picMkLst>
            <pc:docMk/>
            <pc:sldMk cId="1036420330" sldId="952"/>
            <ac:picMk id="17" creationId="{72E6E133-BBD9-1397-B498-09A96BC99405}"/>
          </ac:picMkLst>
        </pc:picChg>
        <pc:picChg chg="add mod">
          <ac:chgData name="Adamos Konstantinos" userId="7ec4bfa8-d0f8-4a97-a785-d93cfb7366f7" providerId="ADAL" clId="{DA99E080-4A8D-4C61-A9F6-58E0069794A5}" dt="2022-11-06T15:24:12.776" v="7008" actId="1035"/>
          <ac:picMkLst>
            <pc:docMk/>
            <pc:sldMk cId="1036420330" sldId="952"/>
            <ac:picMk id="18" creationId="{EACAF64A-88D7-96F6-7B51-95C3C68BAC34}"/>
          </ac:picMkLst>
        </pc:picChg>
        <pc:picChg chg="add del mod">
          <ac:chgData name="Adamos Konstantinos" userId="7ec4bfa8-d0f8-4a97-a785-d93cfb7366f7" providerId="ADAL" clId="{DA99E080-4A8D-4C61-A9F6-58E0069794A5}" dt="2022-11-06T14:06:46.807" v="5611" actId="478"/>
          <ac:picMkLst>
            <pc:docMk/>
            <pc:sldMk cId="1036420330" sldId="952"/>
            <ac:picMk id="24" creationId="{87A08F86-8A20-6C90-91CA-11FDCE29F3E5}"/>
          </ac:picMkLst>
        </pc:picChg>
        <pc:picChg chg="add mod">
          <ac:chgData name="Adamos Konstantinos" userId="7ec4bfa8-d0f8-4a97-a785-d93cfb7366f7" providerId="ADAL" clId="{DA99E080-4A8D-4C61-A9F6-58E0069794A5}" dt="2022-11-06T15:24:12.776" v="7008" actId="1035"/>
          <ac:picMkLst>
            <pc:docMk/>
            <pc:sldMk cId="1036420330" sldId="952"/>
            <ac:picMk id="25" creationId="{3BE3A626-E6EB-35FB-5BEE-EFB06AEFF7DB}"/>
          </ac:picMkLst>
        </pc:picChg>
        <pc:picChg chg="add mod">
          <ac:chgData name="Adamos Konstantinos" userId="7ec4bfa8-d0f8-4a97-a785-d93cfb7366f7" providerId="ADAL" clId="{DA99E080-4A8D-4C61-A9F6-58E0069794A5}" dt="2022-11-06T14:21:48.934" v="6123" actId="1035"/>
          <ac:picMkLst>
            <pc:docMk/>
            <pc:sldMk cId="1036420330" sldId="952"/>
            <ac:picMk id="26" creationId="{4050ED82-BF93-D2FD-5F06-16CB3C86948E}"/>
          </ac:picMkLst>
        </pc:picChg>
        <pc:picChg chg="add mod">
          <ac:chgData name="Adamos Konstantinos" userId="7ec4bfa8-d0f8-4a97-a785-d93cfb7366f7" providerId="ADAL" clId="{DA99E080-4A8D-4C61-A9F6-58E0069794A5}" dt="2022-11-06T15:19:08.399" v="6869" actId="1076"/>
          <ac:picMkLst>
            <pc:docMk/>
            <pc:sldMk cId="1036420330" sldId="952"/>
            <ac:picMk id="1026" creationId="{2D9C652E-BBC2-32D7-1DFB-B77CDEF039AE}"/>
          </ac:picMkLst>
        </pc:picChg>
        <pc:picChg chg="add del mod">
          <ac:chgData name="Adamos Konstantinos" userId="7ec4bfa8-d0f8-4a97-a785-d93cfb7366f7" providerId="ADAL" clId="{DA99E080-4A8D-4C61-A9F6-58E0069794A5}" dt="2022-11-06T15:25:46.422" v="7035" actId="478"/>
          <ac:picMkLst>
            <pc:docMk/>
            <pc:sldMk cId="1036420330" sldId="952"/>
            <ac:picMk id="1028" creationId="{672238FD-9D14-171E-7551-1C28DE4CD9BB}"/>
          </ac:picMkLst>
        </pc:picChg>
        <pc:picChg chg="add mod">
          <ac:chgData name="Adamos Konstantinos" userId="7ec4bfa8-d0f8-4a97-a785-d93cfb7366f7" providerId="ADAL" clId="{DA99E080-4A8D-4C61-A9F6-58E0069794A5}" dt="2022-11-06T15:25:55.783" v="7037" actId="1076"/>
          <ac:picMkLst>
            <pc:docMk/>
            <pc:sldMk cId="1036420330" sldId="952"/>
            <ac:picMk id="1030" creationId="{B67CF109-A153-BFED-E501-BEEA6B1B3846}"/>
          </ac:picMkLst>
        </pc:picChg>
        <pc:cxnChg chg="add mod">
          <ac:chgData name="Adamos Konstantinos" userId="7ec4bfa8-d0f8-4a97-a785-d93cfb7366f7" providerId="ADAL" clId="{DA99E080-4A8D-4C61-A9F6-58E0069794A5}" dt="2022-11-06T14:20:29.641" v="6013" actId="208"/>
          <ac:cxnSpMkLst>
            <pc:docMk/>
            <pc:sldMk cId="1036420330" sldId="952"/>
            <ac:cxnSpMk id="32" creationId="{33ED0A43-99E4-D104-CB3F-38A920390368}"/>
          </ac:cxnSpMkLst>
        </pc:cxnChg>
        <pc:cxnChg chg="add mod">
          <ac:chgData name="Adamos Konstantinos" userId="7ec4bfa8-d0f8-4a97-a785-d93cfb7366f7" providerId="ADAL" clId="{DA99E080-4A8D-4C61-A9F6-58E0069794A5}" dt="2022-11-06T15:24:22.635" v="7031" actId="1036"/>
          <ac:cxnSpMkLst>
            <pc:docMk/>
            <pc:sldMk cId="1036420330" sldId="952"/>
            <ac:cxnSpMk id="36" creationId="{16E7F829-C9E3-A51A-99D2-9BFFDEE3EEC7}"/>
          </ac:cxnSpMkLst>
        </pc:cxnChg>
        <pc:cxnChg chg="add mod">
          <ac:chgData name="Adamos Konstantinos" userId="7ec4bfa8-d0f8-4a97-a785-d93cfb7366f7" providerId="ADAL" clId="{DA99E080-4A8D-4C61-A9F6-58E0069794A5}" dt="2022-11-06T15:23:38.334" v="6967" actId="14100"/>
          <ac:cxnSpMkLst>
            <pc:docMk/>
            <pc:sldMk cId="1036420330" sldId="952"/>
            <ac:cxnSpMk id="37" creationId="{AD81DFD6-E22C-DAB2-4095-397565D68FAD}"/>
          </ac:cxnSpMkLst>
        </pc:cxnChg>
      </pc:sldChg>
      <pc:sldChg chg="addSp delSp modSp add mod setBg delDesignElem">
        <pc:chgData name="Adamos Konstantinos" userId="7ec4bfa8-d0f8-4a97-a785-d93cfb7366f7" providerId="ADAL" clId="{DA99E080-4A8D-4C61-A9F6-58E0069794A5}" dt="2022-11-06T16:48:27.834" v="8320" actId="20577"/>
        <pc:sldMkLst>
          <pc:docMk/>
          <pc:sldMk cId="1348070126" sldId="953"/>
        </pc:sldMkLst>
        <pc:spChg chg="add mod">
          <ac:chgData name="Adamos Konstantinos" userId="7ec4bfa8-d0f8-4a97-a785-d93cfb7366f7" providerId="ADAL" clId="{DA99E080-4A8D-4C61-A9F6-58E0069794A5}" dt="2022-11-06T14:57:02.148" v="6798" actId="14100"/>
          <ac:spMkLst>
            <pc:docMk/>
            <pc:sldMk cId="1348070126" sldId="953"/>
            <ac:spMk id="5" creationId="{D2ED9B2E-B5E2-1D80-A9B1-8014A5C939C3}"/>
          </ac:spMkLst>
        </pc:spChg>
        <pc:spChg chg="mod">
          <ac:chgData name="Adamos Konstantinos" userId="7ec4bfa8-d0f8-4a97-a785-d93cfb7366f7" providerId="ADAL" clId="{DA99E080-4A8D-4C61-A9F6-58E0069794A5}" dt="2022-11-06T16:48:27.834" v="8320" actId="20577"/>
          <ac:spMkLst>
            <pc:docMk/>
            <pc:sldMk cId="1348070126" sldId="953"/>
            <ac:spMk id="7" creationId="{00000000-0000-0000-0000-000000000000}"/>
          </ac:spMkLst>
        </pc:spChg>
        <pc:spChg chg="mod">
          <ac:chgData name="Adamos Konstantinos" userId="7ec4bfa8-d0f8-4a97-a785-d93cfb7366f7" providerId="ADAL" clId="{DA99E080-4A8D-4C61-A9F6-58E0069794A5}" dt="2022-11-06T14:24:15.180" v="6182" actId="113"/>
          <ac:spMkLst>
            <pc:docMk/>
            <pc:sldMk cId="1348070126" sldId="953"/>
            <ac:spMk id="8" creationId="{00000000-0000-0000-0000-000000000000}"/>
          </ac:spMkLst>
        </pc:spChg>
        <pc:spChg chg="del">
          <ac:chgData name="Adamos Konstantinos" userId="7ec4bfa8-d0f8-4a97-a785-d93cfb7366f7" providerId="ADAL" clId="{DA99E080-4A8D-4C61-A9F6-58E0069794A5}" dt="2022-11-06T14:24:08.919" v="6180"/>
          <ac:spMkLst>
            <pc:docMk/>
            <pc:sldMk cId="1348070126" sldId="953"/>
            <ac:spMk id="16" creationId="{2B566528-1B12-4246-9431-5C2D7D081168}"/>
          </ac:spMkLst>
        </pc:spChg>
        <pc:spChg chg="del">
          <ac:chgData name="Adamos Konstantinos" userId="7ec4bfa8-d0f8-4a97-a785-d93cfb7366f7" providerId="ADAL" clId="{DA99E080-4A8D-4C61-A9F6-58E0069794A5}" dt="2022-11-06T14:24:08.919" v="6180"/>
          <ac:spMkLst>
            <pc:docMk/>
            <pc:sldMk cId="1348070126" sldId="953"/>
            <ac:spMk id="18" creationId="{2E80C965-DB6D-4F81-9E9E-B027384D0BD6}"/>
          </ac:spMkLst>
        </pc:spChg>
        <pc:spChg chg="del">
          <ac:chgData name="Adamos Konstantinos" userId="7ec4bfa8-d0f8-4a97-a785-d93cfb7366f7" providerId="ADAL" clId="{DA99E080-4A8D-4C61-A9F6-58E0069794A5}" dt="2022-11-06T14:24:08.919" v="6180"/>
          <ac:spMkLst>
            <pc:docMk/>
            <pc:sldMk cId="1348070126" sldId="953"/>
            <ac:spMk id="20" creationId="{A580F890-B085-4E95-96AA-55AEBEC5CE6E}"/>
          </ac:spMkLst>
        </pc:spChg>
        <pc:spChg chg="del">
          <ac:chgData name="Adamos Konstantinos" userId="7ec4bfa8-d0f8-4a97-a785-d93cfb7366f7" providerId="ADAL" clId="{DA99E080-4A8D-4C61-A9F6-58E0069794A5}" dt="2022-11-06T14:24:08.919" v="6180"/>
          <ac:spMkLst>
            <pc:docMk/>
            <pc:sldMk cId="1348070126" sldId="953"/>
            <ac:spMk id="22" creationId="{D3F51FEB-38FB-4F6C-9F7B-2F2AFAB65463}"/>
          </ac:spMkLst>
        </pc:spChg>
        <pc:spChg chg="del">
          <ac:chgData name="Adamos Konstantinos" userId="7ec4bfa8-d0f8-4a97-a785-d93cfb7366f7" providerId="ADAL" clId="{DA99E080-4A8D-4C61-A9F6-58E0069794A5}" dt="2022-11-06T14:24:08.919" v="6180"/>
          <ac:spMkLst>
            <pc:docMk/>
            <pc:sldMk cId="1348070126" sldId="953"/>
            <ac:spMk id="24" creationId="{1E547BA6-BAE0-43BB-A7CA-60F69CE252F0}"/>
          </ac:spMkLst>
        </pc:spChg>
        <pc:picChg chg="add mod">
          <ac:chgData name="Adamos Konstantinos" userId="7ec4bfa8-d0f8-4a97-a785-d93cfb7366f7" providerId="ADAL" clId="{DA99E080-4A8D-4C61-A9F6-58E0069794A5}" dt="2022-11-06T14:56:31.617" v="6785" actId="208"/>
          <ac:picMkLst>
            <pc:docMk/>
            <pc:sldMk cId="1348070126" sldId="953"/>
            <ac:picMk id="3" creationId="{86539251-9DFE-45C5-A282-9E51F7D39CC4}"/>
          </ac:picMkLst>
        </pc:picChg>
      </pc:sldChg>
      <pc:sldChg chg="delSp modSp add del mod setBg delDesignElem">
        <pc:chgData name="Adamos Konstantinos" userId="7ec4bfa8-d0f8-4a97-a785-d93cfb7366f7" providerId="ADAL" clId="{DA99E080-4A8D-4C61-A9F6-58E0069794A5}" dt="2022-11-06T14:42:55.527" v="6588" actId="2696"/>
        <pc:sldMkLst>
          <pc:docMk/>
          <pc:sldMk cId="281684289" sldId="954"/>
        </pc:sldMkLst>
        <pc:spChg chg="mod">
          <ac:chgData name="Adamos Konstantinos" userId="7ec4bfa8-d0f8-4a97-a785-d93cfb7366f7" providerId="ADAL" clId="{DA99E080-4A8D-4C61-A9F6-58E0069794A5}" dt="2022-11-06T14:25:16.989" v="6186" actId="113"/>
          <ac:spMkLst>
            <pc:docMk/>
            <pc:sldMk cId="281684289" sldId="954"/>
            <ac:spMk id="8" creationId="{00000000-0000-0000-0000-000000000000}"/>
          </ac:spMkLst>
        </pc:spChg>
        <pc:spChg chg="del">
          <ac:chgData name="Adamos Konstantinos" userId="7ec4bfa8-d0f8-4a97-a785-d93cfb7366f7" providerId="ADAL" clId="{DA99E080-4A8D-4C61-A9F6-58E0069794A5}" dt="2022-11-06T14:25:13.785" v="6185"/>
          <ac:spMkLst>
            <pc:docMk/>
            <pc:sldMk cId="281684289" sldId="954"/>
            <ac:spMk id="16" creationId="{2B566528-1B12-4246-9431-5C2D7D081168}"/>
          </ac:spMkLst>
        </pc:spChg>
        <pc:spChg chg="del">
          <ac:chgData name="Adamos Konstantinos" userId="7ec4bfa8-d0f8-4a97-a785-d93cfb7366f7" providerId="ADAL" clId="{DA99E080-4A8D-4C61-A9F6-58E0069794A5}" dt="2022-11-06T14:25:13.785" v="6185"/>
          <ac:spMkLst>
            <pc:docMk/>
            <pc:sldMk cId="281684289" sldId="954"/>
            <ac:spMk id="18" creationId="{2E80C965-DB6D-4F81-9E9E-B027384D0BD6}"/>
          </ac:spMkLst>
        </pc:spChg>
        <pc:spChg chg="del">
          <ac:chgData name="Adamos Konstantinos" userId="7ec4bfa8-d0f8-4a97-a785-d93cfb7366f7" providerId="ADAL" clId="{DA99E080-4A8D-4C61-A9F6-58E0069794A5}" dt="2022-11-06T14:25:13.785" v="6185"/>
          <ac:spMkLst>
            <pc:docMk/>
            <pc:sldMk cId="281684289" sldId="954"/>
            <ac:spMk id="20" creationId="{A580F890-B085-4E95-96AA-55AEBEC5CE6E}"/>
          </ac:spMkLst>
        </pc:spChg>
        <pc:spChg chg="del">
          <ac:chgData name="Adamos Konstantinos" userId="7ec4bfa8-d0f8-4a97-a785-d93cfb7366f7" providerId="ADAL" clId="{DA99E080-4A8D-4C61-A9F6-58E0069794A5}" dt="2022-11-06T14:25:13.785" v="6185"/>
          <ac:spMkLst>
            <pc:docMk/>
            <pc:sldMk cId="281684289" sldId="954"/>
            <ac:spMk id="22" creationId="{D3F51FEB-38FB-4F6C-9F7B-2F2AFAB65463}"/>
          </ac:spMkLst>
        </pc:spChg>
        <pc:spChg chg="del">
          <ac:chgData name="Adamos Konstantinos" userId="7ec4bfa8-d0f8-4a97-a785-d93cfb7366f7" providerId="ADAL" clId="{DA99E080-4A8D-4C61-A9F6-58E0069794A5}" dt="2022-11-06T14:25:13.785" v="6185"/>
          <ac:spMkLst>
            <pc:docMk/>
            <pc:sldMk cId="281684289" sldId="954"/>
            <ac:spMk id="24" creationId="{1E547BA6-BAE0-43BB-A7CA-60F69CE252F0}"/>
          </ac:spMkLst>
        </pc:spChg>
      </pc:sldChg>
      <pc:sldChg chg="add">
        <pc:chgData name="Adamos Konstantinos" userId="7ec4bfa8-d0f8-4a97-a785-d93cfb7366f7" providerId="ADAL" clId="{DA99E080-4A8D-4C61-A9F6-58E0069794A5}" dt="2022-11-06T14:43:11.836" v="6589"/>
        <pc:sldMkLst>
          <pc:docMk/>
          <pc:sldMk cId="2247119413" sldId="954"/>
        </pc:sldMkLst>
      </pc:sldChg>
      <pc:sldChg chg="delSp modSp add del mod setBg delDesignElem">
        <pc:chgData name="Adamos Konstantinos" userId="7ec4bfa8-d0f8-4a97-a785-d93cfb7366f7" providerId="ADAL" clId="{DA99E080-4A8D-4C61-A9F6-58E0069794A5}" dt="2022-11-06T14:42:55.527" v="6588" actId="2696"/>
        <pc:sldMkLst>
          <pc:docMk/>
          <pc:sldMk cId="1846011288" sldId="955"/>
        </pc:sldMkLst>
        <pc:spChg chg="mod">
          <ac:chgData name="Adamos Konstantinos" userId="7ec4bfa8-d0f8-4a97-a785-d93cfb7366f7" providerId="ADAL" clId="{DA99E080-4A8D-4C61-A9F6-58E0069794A5}" dt="2022-11-06T14:25:44.231" v="6195" actId="113"/>
          <ac:spMkLst>
            <pc:docMk/>
            <pc:sldMk cId="1846011288" sldId="955"/>
            <ac:spMk id="7" creationId="{00000000-0000-0000-0000-000000000000}"/>
          </ac:spMkLst>
        </pc:spChg>
        <pc:spChg chg="mod">
          <ac:chgData name="Adamos Konstantinos" userId="7ec4bfa8-d0f8-4a97-a785-d93cfb7366f7" providerId="ADAL" clId="{DA99E080-4A8D-4C61-A9F6-58E0069794A5}" dt="2022-11-06T14:25:35.627" v="6192" actId="113"/>
          <ac:spMkLst>
            <pc:docMk/>
            <pc:sldMk cId="1846011288" sldId="955"/>
            <ac:spMk id="8" creationId="{00000000-0000-0000-0000-000000000000}"/>
          </ac:spMkLst>
        </pc:spChg>
        <pc:spChg chg="del">
          <ac:chgData name="Adamos Konstantinos" userId="7ec4bfa8-d0f8-4a97-a785-d93cfb7366f7" providerId="ADAL" clId="{DA99E080-4A8D-4C61-A9F6-58E0069794A5}" dt="2022-11-06T14:25:26.999" v="6190"/>
          <ac:spMkLst>
            <pc:docMk/>
            <pc:sldMk cId="1846011288" sldId="955"/>
            <ac:spMk id="16" creationId="{2B566528-1B12-4246-9431-5C2D7D081168}"/>
          </ac:spMkLst>
        </pc:spChg>
        <pc:spChg chg="del">
          <ac:chgData name="Adamos Konstantinos" userId="7ec4bfa8-d0f8-4a97-a785-d93cfb7366f7" providerId="ADAL" clId="{DA99E080-4A8D-4C61-A9F6-58E0069794A5}" dt="2022-11-06T14:25:26.999" v="6190"/>
          <ac:spMkLst>
            <pc:docMk/>
            <pc:sldMk cId="1846011288" sldId="955"/>
            <ac:spMk id="18" creationId="{2E80C965-DB6D-4F81-9E9E-B027384D0BD6}"/>
          </ac:spMkLst>
        </pc:spChg>
        <pc:spChg chg="del">
          <ac:chgData name="Adamos Konstantinos" userId="7ec4bfa8-d0f8-4a97-a785-d93cfb7366f7" providerId="ADAL" clId="{DA99E080-4A8D-4C61-A9F6-58E0069794A5}" dt="2022-11-06T14:25:26.999" v="6190"/>
          <ac:spMkLst>
            <pc:docMk/>
            <pc:sldMk cId="1846011288" sldId="955"/>
            <ac:spMk id="20" creationId="{A580F890-B085-4E95-96AA-55AEBEC5CE6E}"/>
          </ac:spMkLst>
        </pc:spChg>
        <pc:spChg chg="del">
          <ac:chgData name="Adamos Konstantinos" userId="7ec4bfa8-d0f8-4a97-a785-d93cfb7366f7" providerId="ADAL" clId="{DA99E080-4A8D-4C61-A9F6-58E0069794A5}" dt="2022-11-06T14:25:26.999" v="6190"/>
          <ac:spMkLst>
            <pc:docMk/>
            <pc:sldMk cId="1846011288" sldId="955"/>
            <ac:spMk id="22" creationId="{D3F51FEB-38FB-4F6C-9F7B-2F2AFAB65463}"/>
          </ac:spMkLst>
        </pc:spChg>
        <pc:spChg chg="del">
          <ac:chgData name="Adamos Konstantinos" userId="7ec4bfa8-d0f8-4a97-a785-d93cfb7366f7" providerId="ADAL" clId="{DA99E080-4A8D-4C61-A9F6-58E0069794A5}" dt="2022-11-06T14:25:26.999" v="6190"/>
          <ac:spMkLst>
            <pc:docMk/>
            <pc:sldMk cId="1846011288" sldId="955"/>
            <ac:spMk id="24" creationId="{1E547BA6-BAE0-43BB-A7CA-60F69CE252F0}"/>
          </ac:spMkLst>
        </pc:spChg>
      </pc:sldChg>
      <pc:sldChg chg="add">
        <pc:chgData name="Adamos Konstantinos" userId="7ec4bfa8-d0f8-4a97-a785-d93cfb7366f7" providerId="ADAL" clId="{DA99E080-4A8D-4C61-A9F6-58E0069794A5}" dt="2022-11-06T14:43:11.836" v="6589"/>
        <pc:sldMkLst>
          <pc:docMk/>
          <pc:sldMk cId="3349704094" sldId="955"/>
        </pc:sldMkLst>
      </pc:sldChg>
      <pc:sldChg chg="delSp modSp add del mod setBg delDesignElem">
        <pc:chgData name="Adamos Konstantinos" userId="7ec4bfa8-d0f8-4a97-a785-d93cfb7366f7" providerId="ADAL" clId="{DA99E080-4A8D-4C61-A9F6-58E0069794A5}" dt="2022-11-06T14:42:55.527" v="6588" actId="2696"/>
        <pc:sldMkLst>
          <pc:docMk/>
          <pc:sldMk cId="2195728070" sldId="956"/>
        </pc:sldMkLst>
        <pc:spChg chg="mod">
          <ac:chgData name="Adamos Konstantinos" userId="7ec4bfa8-d0f8-4a97-a785-d93cfb7366f7" providerId="ADAL" clId="{DA99E080-4A8D-4C61-A9F6-58E0069794A5}" dt="2022-11-06T14:26:04.447" v="6202" actId="113"/>
          <ac:spMkLst>
            <pc:docMk/>
            <pc:sldMk cId="2195728070" sldId="956"/>
            <ac:spMk id="7" creationId="{00000000-0000-0000-0000-000000000000}"/>
          </ac:spMkLst>
        </pc:spChg>
        <pc:spChg chg="mod">
          <ac:chgData name="Adamos Konstantinos" userId="7ec4bfa8-d0f8-4a97-a785-d93cfb7366f7" providerId="ADAL" clId="{DA99E080-4A8D-4C61-A9F6-58E0069794A5}" dt="2022-11-06T14:25:58.473" v="6200" actId="113"/>
          <ac:spMkLst>
            <pc:docMk/>
            <pc:sldMk cId="2195728070" sldId="956"/>
            <ac:spMk id="8" creationId="{00000000-0000-0000-0000-000000000000}"/>
          </ac:spMkLst>
        </pc:spChg>
        <pc:spChg chg="del">
          <ac:chgData name="Adamos Konstantinos" userId="7ec4bfa8-d0f8-4a97-a785-d93cfb7366f7" providerId="ADAL" clId="{DA99E080-4A8D-4C61-A9F6-58E0069794A5}" dt="2022-11-06T14:25:53.887" v="6198"/>
          <ac:spMkLst>
            <pc:docMk/>
            <pc:sldMk cId="2195728070" sldId="956"/>
            <ac:spMk id="16" creationId="{2B566528-1B12-4246-9431-5C2D7D081168}"/>
          </ac:spMkLst>
        </pc:spChg>
        <pc:spChg chg="del">
          <ac:chgData name="Adamos Konstantinos" userId="7ec4bfa8-d0f8-4a97-a785-d93cfb7366f7" providerId="ADAL" clId="{DA99E080-4A8D-4C61-A9F6-58E0069794A5}" dt="2022-11-06T14:25:53.887" v="6198"/>
          <ac:spMkLst>
            <pc:docMk/>
            <pc:sldMk cId="2195728070" sldId="956"/>
            <ac:spMk id="18" creationId="{2E80C965-DB6D-4F81-9E9E-B027384D0BD6}"/>
          </ac:spMkLst>
        </pc:spChg>
        <pc:spChg chg="del">
          <ac:chgData name="Adamos Konstantinos" userId="7ec4bfa8-d0f8-4a97-a785-d93cfb7366f7" providerId="ADAL" clId="{DA99E080-4A8D-4C61-A9F6-58E0069794A5}" dt="2022-11-06T14:25:53.887" v="6198"/>
          <ac:spMkLst>
            <pc:docMk/>
            <pc:sldMk cId="2195728070" sldId="956"/>
            <ac:spMk id="20" creationId="{A580F890-B085-4E95-96AA-55AEBEC5CE6E}"/>
          </ac:spMkLst>
        </pc:spChg>
        <pc:spChg chg="del">
          <ac:chgData name="Adamos Konstantinos" userId="7ec4bfa8-d0f8-4a97-a785-d93cfb7366f7" providerId="ADAL" clId="{DA99E080-4A8D-4C61-A9F6-58E0069794A5}" dt="2022-11-06T14:25:53.887" v="6198"/>
          <ac:spMkLst>
            <pc:docMk/>
            <pc:sldMk cId="2195728070" sldId="956"/>
            <ac:spMk id="22" creationId="{D3F51FEB-38FB-4F6C-9F7B-2F2AFAB65463}"/>
          </ac:spMkLst>
        </pc:spChg>
        <pc:spChg chg="del">
          <ac:chgData name="Adamos Konstantinos" userId="7ec4bfa8-d0f8-4a97-a785-d93cfb7366f7" providerId="ADAL" clId="{DA99E080-4A8D-4C61-A9F6-58E0069794A5}" dt="2022-11-06T14:25:53.887" v="6198"/>
          <ac:spMkLst>
            <pc:docMk/>
            <pc:sldMk cId="2195728070" sldId="956"/>
            <ac:spMk id="24" creationId="{1E547BA6-BAE0-43BB-A7CA-60F69CE252F0}"/>
          </ac:spMkLst>
        </pc:spChg>
      </pc:sldChg>
      <pc:sldChg chg="add">
        <pc:chgData name="Adamos Konstantinos" userId="7ec4bfa8-d0f8-4a97-a785-d93cfb7366f7" providerId="ADAL" clId="{DA99E080-4A8D-4C61-A9F6-58E0069794A5}" dt="2022-11-06T14:43:11.836" v="6589"/>
        <pc:sldMkLst>
          <pc:docMk/>
          <pc:sldMk cId="2718656251" sldId="956"/>
        </pc:sldMkLst>
      </pc:sldChg>
      <pc:sldChg chg="delSp modSp add del mod setBg delDesignElem">
        <pc:chgData name="Adamos Konstantinos" userId="7ec4bfa8-d0f8-4a97-a785-d93cfb7366f7" providerId="ADAL" clId="{DA99E080-4A8D-4C61-A9F6-58E0069794A5}" dt="2022-11-06T14:42:55.527" v="6588" actId="2696"/>
        <pc:sldMkLst>
          <pc:docMk/>
          <pc:sldMk cId="919181962" sldId="957"/>
        </pc:sldMkLst>
        <pc:spChg chg="mod">
          <ac:chgData name="Adamos Konstantinos" userId="7ec4bfa8-d0f8-4a97-a785-d93cfb7366f7" providerId="ADAL" clId="{DA99E080-4A8D-4C61-A9F6-58E0069794A5}" dt="2022-11-06T14:26:27.910" v="6211" actId="113"/>
          <ac:spMkLst>
            <pc:docMk/>
            <pc:sldMk cId="919181962" sldId="957"/>
            <ac:spMk id="7" creationId="{00000000-0000-0000-0000-000000000000}"/>
          </ac:spMkLst>
        </pc:spChg>
        <pc:spChg chg="mod">
          <ac:chgData name="Adamos Konstantinos" userId="7ec4bfa8-d0f8-4a97-a785-d93cfb7366f7" providerId="ADAL" clId="{DA99E080-4A8D-4C61-A9F6-58E0069794A5}" dt="2022-11-06T14:26:17.193" v="6207" actId="113"/>
          <ac:spMkLst>
            <pc:docMk/>
            <pc:sldMk cId="919181962" sldId="957"/>
            <ac:spMk id="8" creationId="{00000000-0000-0000-0000-000000000000}"/>
          </ac:spMkLst>
        </pc:spChg>
        <pc:spChg chg="del">
          <ac:chgData name="Adamos Konstantinos" userId="7ec4bfa8-d0f8-4a97-a785-d93cfb7366f7" providerId="ADAL" clId="{DA99E080-4A8D-4C61-A9F6-58E0069794A5}" dt="2022-11-06T14:26:12.010" v="6205"/>
          <ac:spMkLst>
            <pc:docMk/>
            <pc:sldMk cId="919181962" sldId="957"/>
            <ac:spMk id="16" creationId="{2B566528-1B12-4246-9431-5C2D7D081168}"/>
          </ac:spMkLst>
        </pc:spChg>
        <pc:spChg chg="del">
          <ac:chgData name="Adamos Konstantinos" userId="7ec4bfa8-d0f8-4a97-a785-d93cfb7366f7" providerId="ADAL" clId="{DA99E080-4A8D-4C61-A9F6-58E0069794A5}" dt="2022-11-06T14:26:12.010" v="6205"/>
          <ac:spMkLst>
            <pc:docMk/>
            <pc:sldMk cId="919181962" sldId="957"/>
            <ac:spMk id="18" creationId="{2E80C965-DB6D-4F81-9E9E-B027384D0BD6}"/>
          </ac:spMkLst>
        </pc:spChg>
        <pc:spChg chg="del">
          <ac:chgData name="Adamos Konstantinos" userId="7ec4bfa8-d0f8-4a97-a785-d93cfb7366f7" providerId="ADAL" clId="{DA99E080-4A8D-4C61-A9F6-58E0069794A5}" dt="2022-11-06T14:26:12.010" v="6205"/>
          <ac:spMkLst>
            <pc:docMk/>
            <pc:sldMk cId="919181962" sldId="957"/>
            <ac:spMk id="20" creationId="{A580F890-B085-4E95-96AA-55AEBEC5CE6E}"/>
          </ac:spMkLst>
        </pc:spChg>
        <pc:spChg chg="del">
          <ac:chgData name="Adamos Konstantinos" userId="7ec4bfa8-d0f8-4a97-a785-d93cfb7366f7" providerId="ADAL" clId="{DA99E080-4A8D-4C61-A9F6-58E0069794A5}" dt="2022-11-06T14:26:12.010" v="6205"/>
          <ac:spMkLst>
            <pc:docMk/>
            <pc:sldMk cId="919181962" sldId="957"/>
            <ac:spMk id="22" creationId="{D3F51FEB-38FB-4F6C-9F7B-2F2AFAB65463}"/>
          </ac:spMkLst>
        </pc:spChg>
        <pc:spChg chg="del">
          <ac:chgData name="Adamos Konstantinos" userId="7ec4bfa8-d0f8-4a97-a785-d93cfb7366f7" providerId="ADAL" clId="{DA99E080-4A8D-4C61-A9F6-58E0069794A5}" dt="2022-11-06T14:26:12.010" v="6205"/>
          <ac:spMkLst>
            <pc:docMk/>
            <pc:sldMk cId="919181962" sldId="957"/>
            <ac:spMk id="24" creationId="{1E547BA6-BAE0-43BB-A7CA-60F69CE252F0}"/>
          </ac:spMkLst>
        </pc:spChg>
      </pc:sldChg>
      <pc:sldChg chg="add">
        <pc:chgData name="Adamos Konstantinos" userId="7ec4bfa8-d0f8-4a97-a785-d93cfb7366f7" providerId="ADAL" clId="{DA99E080-4A8D-4C61-A9F6-58E0069794A5}" dt="2022-11-06T14:43:11.836" v="6589"/>
        <pc:sldMkLst>
          <pc:docMk/>
          <pc:sldMk cId="2430700478" sldId="957"/>
        </pc:sldMkLst>
      </pc:sldChg>
      <pc:sldChg chg="delSp add del setBg delDesignElem">
        <pc:chgData name="Adamos Konstantinos" userId="7ec4bfa8-d0f8-4a97-a785-d93cfb7366f7" providerId="ADAL" clId="{DA99E080-4A8D-4C61-A9F6-58E0069794A5}" dt="2022-11-06T14:59:46.130" v="6802" actId="47"/>
        <pc:sldMkLst>
          <pc:docMk/>
          <pc:sldMk cId="488180045" sldId="958"/>
        </pc:sldMkLst>
        <pc:spChg chg="del">
          <ac:chgData name="Adamos Konstantinos" userId="7ec4bfa8-d0f8-4a97-a785-d93cfb7366f7" providerId="ADAL" clId="{DA99E080-4A8D-4C61-A9F6-58E0069794A5}" dt="2022-11-06T14:59:28.422" v="6800"/>
          <ac:spMkLst>
            <pc:docMk/>
            <pc:sldMk cId="488180045" sldId="958"/>
            <ac:spMk id="10" creationId="{DFF2AC85-FAA0-4844-813F-83C04D7382E2}"/>
          </ac:spMkLst>
        </pc:spChg>
        <pc:spChg chg="del">
          <ac:chgData name="Adamos Konstantinos" userId="7ec4bfa8-d0f8-4a97-a785-d93cfb7366f7" providerId="ADAL" clId="{DA99E080-4A8D-4C61-A9F6-58E0069794A5}" dt="2022-11-06T14:59:28.422" v="6800"/>
          <ac:spMkLst>
            <pc:docMk/>
            <pc:sldMk cId="488180045" sldId="958"/>
            <ac:spMk id="11" creationId="{89CC0F1E-BAA2-47B1-8F83-7ECB9FD9E009}"/>
          </ac:spMkLst>
        </pc:spChg>
      </pc:sldChg>
      <pc:sldChg chg="addSp delSp modSp add del mod setBg setClrOvrMap">
        <pc:chgData name="Adamos Konstantinos" userId="7ec4bfa8-d0f8-4a97-a785-d93cfb7366f7" providerId="ADAL" clId="{DA99E080-4A8D-4C61-A9F6-58E0069794A5}" dt="2022-11-06T15:00:39.518" v="6810" actId="47"/>
        <pc:sldMkLst>
          <pc:docMk/>
          <pc:sldMk cId="1149637893" sldId="959"/>
        </pc:sldMkLst>
        <pc:spChg chg="add del mod">
          <ac:chgData name="Adamos Konstantinos" userId="7ec4bfa8-d0f8-4a97-a785-d93cfb7366f7" providerId="ADAL" clId="{DA99E080-4A8D-4C61-A9F6-58E0069794A5}" dt="2022-11-06T15:00:16.660" v="6806" actId="478"/>
          <ac:spMkLst>
            <pc:docMk/>
            <pc:sldMk cId="1149637893" sldId="959"/>
            <ac:spMk id="3" creationId="{AF5453B8-B7C5-E7A2-7221-142E28F8C03C}"/>
          </ac:spMkLst>
        </pc:spChg>
        <pc:spChg chg="del mod">
          <ac:chgData name="Adamos Konstantinos" userId="7ec4bfa8-d0f8-4a97-a785-d93cfb7366f7" providerId="ADAL" clId="{DA99E080-4A8D-4C61-A9F6-58E0069794A5}" dt="2022-11-06T15:00:14.332" v="6805" actId="478"/>
          <ac:spMkLst>
            <pc:docMk/>
            <pc:sldMk cId="1149637893" sldId="959"/>
            <ac:spMk id="7" creationId="{00000000-0000-0000-0000-000000000000}"/>
          </ac:spMkLst>
        </pc:spChg>
        <pc:spChg chg="mod">
          <ac:chgData name="Adamos Konstantinos" userId="7ec4bfa8-d0f8-4a97-a785-d93cfb7366f7" providerId="ADAL" clId="{DA99E080-4A8D-4C61-A9F6-58E0069794A5}" dt="2022-11-06T15:00:09.007" v="6804" actId="26606"/>
          <ac:spMkLst>
            <pc:docMk/>
            <pc:sldMk cId="1149637893" sldId="959"/>
            <ac:spMk id="8" creationId="{00000000-0000-0000-0000-000000000000}"/>
          </ac:spMkLst>
        </pc:spChg>
        <pc:spChg chg="del">
          <ac:chgData name="Adamos Konstantinos" userId="7ec4bfa8-d0f8-4a97-a785-d93cfb7366f7" providerId="ADAL" clId="{DA99E080-4A8D-4C61-A9F6-58E0069794A5}" dt="2022-11-06T15:00:09.007" v="6804" actId="26606"/>
          <ac:spMkLst>
            <pc:docMk/>
            <pc:sldMk cId="1149637893" sldId="959"/>
            <ac:spMk id="10" creationId="{DFF2AC85-FAA0-4844-813F-83C04D7382E2}"/>
          </ac:spMkLst>
        </pc:spChg>
        <pc:spChg chg="del">
          <ac:chgData name="Adamos Konstantinos" userId="7ec4bfa8-d0f8-4a97-a785-d93cfb7366f7" providerId="ADAL" clId="{DA99E080-4A8D-4C61-A9F6-58E0069794A5}" dt="2022-11-06T15:00:09.007" v="6804" actId="26606"/>
          <ac:spMkLst>
            <pc:docMk/>
            <pc:sldMk cId="1149637893" sldId="959"/>
            <ac:spMk id="11" creationId="{89CC0F1E-BAA2-47B1-8F83-7ECB9FD9E009}"/>
          </ac:spMkLst>
        </pc:spChg>
        <pc:spChg chg="add">
          <ac:chgData name="Adamos Konstantinos" userId="7ec4bfa8-d0f8-4a97-a785-d93cfb7366f7" providerId="ADAL" clId="{DA99E080-4A8D-4C61-A9F6-58E0069794A5}" dt="2022-11-06T15:00:09.007" v="6804" actId="26606"/>
          <ac:spMkLst>
            <pc:docMk/>
            <pc:sldMk cId="1149637893" sldId="959"/>
            <ac:spMk id="16" creationId="{2B566528-1B12-4246-9431-5C2D7D081168}"/>
          </ac:spMkLst>
        </pc:spChg>
        <pc:spChg chg="add">
          <ac:chgData name="Adamos Konstantinos" userId="7ec4bfa8-d0f8-4a97-a785-d93cfb7366f7" providerId="ADAL" clId="{DA99E080-4A8D-4C61-A9F6-58E0069794A5}" dt="2022-11-06T15:00:09.007" v="6804" actId="26606"/>
          <ac:spMkLst>
            <pc:docMk/>
            <pc:sldMk cId="1149637893" sldId="959"/>
            <ac:spMk id="18" creationId="{2E80C965-DB6D-4F81-9E9E-B027384D0BD6}"/>
          </ac:spMkLst>
        </pc:spChg>
        <pc:spChg chg="add">
          <ac:chgData name="Adamos Konstantinos" userId="7ec4bfa8-d0f8-4a97-a785-d93cfb7366f7" providerId="ADAL" clId="{DA99E080-4A8D-4C61-A9F6-58E0069794A5}" dt="2022-11-06T15:00:09.007" v="6804" actId="26606"/>
          <ac:spMkLst>
            <pc:docMk/>
            <pc:sldMk cId="1149637893" sldId="959"/>
            <ac:spMk id="20" creationId="{A580F890-B085-4E95-96AA-55AEBEC5CE6E}"/>
          </ac:spMkLst>
        </pc:spChg>
        <pc:spChg chg="add">
          <ac:chgData name="Adamos Konstantinos" userId="7ec4bfa8-d0f8-4a97-a785-d93cfb7366f7" providerId="ADAL" clId="{DA99E080-4A8D-4C61-A9F6-58E0069794A5}" dt="2022-11-06T15:00:09.007" v="6804" actId="26606"/>
          <ac:spMkLst>
            <pc:docMk/>
            <pc:sldMk cId="1149637893" sldId="959"/>
            <ac:spMk id="22" creationId="{D3F51FEB-38FB-4F6C-9F7B-2F2AFAB65463}"/>
          </ac:spMkLst>
        </pc:spChg>
        <pc:spChg chg="add">
          <ac:chgData name="Adamos Konstantinos" userId="7ec4bfa8-d0f8-4a97-a785-d93cfb7366f7" providerId="ADAL" clId="{DA99E080-4A8D-4C61-A9F6-58E0069794A5}" dt="2022-11-06T15:00:09.007" v="6804" actId="26606"/>
          <ac:spMkLst>
            <pc:docMk/>
            <pc:sldMk cId="1149637893" sldId="959"/>
            <ac:spMk id="24" creationId="{1E547BA6-BAE0-43BB-A7CA-60F69CE252F0}"/>
          </ac:spMkLst>
        </pc:spChg>
      </pc:sldChg>
      <pc:sldChg chg="addSp delSp modSp add mod setBg delDesignElem">
        <pc:chgData name="Adamos Konstantinos" userId="7ec4bfa8-d0f8-4a97-a785-d93cfb7366f7" providerId="ADAL" clId="{DA99E080-4A8D-4C61-A9F6-58E0069794A5}" dt="2022-11-06T15:00:33.873" v="6809" actId="26606"/>
        <pc:sldMkLst>
          <pc:docMk/>
          <pc:sldMk cId="3773626137" sldId="960"/>
        </pc:sldMkLst>
        <pc:spChg chg="mod">
          <ac:chgData name="Adamos Konstantinos" userId="7ec4bfa8-d0f8-4a97-a785-d93cfb7366f7" providerId="ADAL" clId="{DA99E080-4A8D-4C61-A9F6-58E0069794A5}" dt="2022-11-06T15:00:33.873" v="6809" actId="26606"/>
          <ac:spMkLst>
            <pc:docMk/>
            <pc:sldMk cId="3773626137" sldId="960"/>
            <ac:spMk id="8" creationId="{00000000-0000-0000-0000-000000000000}"/>
          </ac:spMkLst>
        </pc:spChg>
        <pc:spChg chg="add">
          <ac:chgData name="Adamos Konstantinos" userId="7ec4bfa8-d0f8-4a97-a785-d93cfb7366f7" providerId="ADAL" clId="{DA99E080-4A8D-4C61-A9F6-58E0069794A5}" dt="2022-11-06T15:00:33.873" v="6809" actId="26606"/>
          <ac:spMkLst>
            <pc:docMk/>
            <pc:sldMk cId="3773626137" sldId="960"/>
            <ac:spMk id="13" creationId="{2A8AA5BC-4F7A-4226-8F99-6D824B226A97}"/>
          </ac:spMkLst>
        </pc:spChg>
        <pc:spChg chg="del">
          <ac:chgData name="Adamos Konstantinos" userId="7ec4bfa8-d0f8-4a97-a785-d93cfb7366f7" providerId="ADAL" clId="{DA99E080-4A8D-4C61-A9F6-58E0069794A5}" dt="2022-11-06T15:00:31.083" v="6808"/>
          <ac:spMkLst>
            <pc:docMk/>
            <pc:sldMk cId="3773626137" sldId="960"/>
            <ac:spMk id="16" creationId="{2B566528-1B12-4246-9431-5C2D7D081168}"/>
          </ac:spMkLst>
        </pc:spChg>
        <pc:spChg chg="add">
          <ac:chgData name="Adamos Konstantinos" userId="7ec4bfa8-d0f8-4a97-a785-d93cfb7366f7" providerId="ADAL" clId="{DA99E080-4A8D-4C61-A9F6-58E0069794A5}" dt="2022-11-06T15:00:33.873" v="6809" actId="26606"/>
          <ac:spMkLst>
            <pc:docMk/>
            <pc:sldMk cId="3773626137" sldId="960"/>
            <ac:spMk id="17" creationId="{5BC87C3E-1040-4EE4-9BDB-9537F7A1B335}"/>
          </ac:spMkLst>
        </pc:spChg>
        <pc:spChg chg="del">
          <ac:chgData name="Adamos Konstantinos" userId="7ec4bfa8-d0f8-4a97-a785-d93cfb7366f7" providerId="ADAL" clId="{DA99E080-4A8D-4C61-A9F6-58E0069794A5}" dt="2022-11-06T15:00:31.083" v="6808"/>
          <ac:spMkLst>
            <pc:docMk/>
            <pc:sldMk cId="3773626137" sldId="960"/>
            <ac:spMk id="18" creationId="{2E80C965-DB6D-4F81-9E9E-B027384D0BD6}"/>
          </ac:spMkLst>
        </pc:spChg>
        <pc:spChg chg="del">
          <ac:chgData name="Adamos Konstantinos" userId="7ec4bfa8-d0f8-4a97-a785-d93cfb7366f7" providerId="ADAL" clId="{DA99E080-4A8D-4C61-A9F6-58E0069794A5}" dt="2022-11-06T15:00:31.083" v="6808"/>
          <ac:spMkLst>
            <pc:docMk/>
            <pc:sldMk cId="3773626137" sldId="960"/>
            <ac:spMk id="20" creationId="{A580F890-B085-4E95-96AA-55AEBEC5CE6E}"/>
          </ac:spMkLst>
        </pc:spChg>
        <pc:spChg chg="del">
          <ac:chgData name="Adamos Konstantinos" userId="7ec4bfa8-d0f8-4a97-a785-d93cfb7366f7" providerId="ADAL" clId="{DA99E080-4A8D-4C61-A9F6-58E0069794A5}" dt="2022-11-06T15:00:31.083" v="6808"/>
          <ac:spMkLst>
            <pc:docMk/>
            <pc:sldMk cId="3773626137" sldId="960"/>
            <ac:spMk id="22" creationId="{D3F51FEB-38FB-4F6C-9F7B-2F2AFAB65463}"/>
          </ac:spMkLst>
        </pc:spChg>
        <pc:spChg chg="del">
          <ac:chgData name="Adamos Konstantinos" userId="7ec4bfa8-d0f8-4a97-a785-d93cfb7366f7" providerId="ADAL" clId="{DA99E080-4A8D-4C61-A9F6-58E0069794A5}" dt="2022-11-06T15:00:31.083" v="6808"/>
          <ac:spMkLst>
            <pc:docMk/>
            <pc:sldMk cId="3773626137" sldId="960"/>
            <ac:spMk id="24" creationId="{1E547BA6-BAE0-43BB-A7CA-60F69CE252F0}"/>
          </ac:spMkLst>
        </pc:spChg>
        <pc:cxnChg chg="add">
          <ac:chgData name="Adamos Konstantinos" userId="7ec4bfa8-d0f8-4a97-a785-d93cfb7366f7" providerId="ADAL" clId="{DA99E080-4A8D-4C61-A9F6-58E0069794A5}" dt="2022-11-06T15:00:33.873" v="6809" actId="26606"/>
          <ac:cxnSpMkLst>
            <pc:docMk/>
            <pc:sldMk cId="3773626137" sldId="960"/>
            <ac:cxnSpMk id="15" creationId="{911DBBF1-3229-4BD9-B3D1-B4CA571E7431}"/>
          </ac:cxnSpMkLst>
        </pc:cxnChg>
        <pc:cxnChg chg="add">
          <ac:chgData name="Adamos Konstantinos" userId="7ec4bfa8-d0f8-4a97-a785-d93cfb7366f7" providerId="ADAL" clId="{DA99E080-4A8D-4C61-A9F6-58E0069794A5}" dt="2022-11-06T15:00:33.873" v="6809" actId="26606"/>
          <ac:cxnSpMkLst>
            <pc:docMk/>
            <pc:sldMk cId="3773626137" sldId="960"/>
            <ac:cxnSpMk id="19" creationId="{42CDBECE-872A-4C73-9DC1-BB4E805E2CF5}"/>
          </ac:cxnSpMkLst>
        </pc:cxnChg>
        <pc:cxnChg chg="add">
          <ac:chgData name="Adamos Konstantinos" userId="7ec4bfa8-d0f8-4a97-a785-d93cfb7366f7" providerId="ADAL" clId="{DA99E080-4A8D-4C61-A9F6-58E0069794A5}" dt="2022-11-06T15:00:33.873" v="6809" actId="26606"/>
          <ac:cxnSpMkLst>
            <pc:docMk/>
            <pc:sldMk cId="3773626137" sldId="960"/>
            <ac:cxnSpMk id="21" creationId="{F5CD5A0B-CDD7-427C-AA42-2EECFDFA1811}"/>
          </ac:cxnSpMkLst>
        </pc:cxnChg>
      </pc:sldChg>
      <pc:sldChg chg="delSp modSp add mod">
        <pc:chgData name="Adamos Konstantinos" userId="7ec4bfa8-d0f8-4a97-a785-d93cfb7366f7" providerId="ADAL" clId="{DA99E080-4A8D-4C61-A9F6-58E0069794A5}" dt="2022-11-06T16:57:16.534" v="8572"/>
        <pc:sldMkLst>
          <pc:docMk/>
          <pc:sldMk cId="3936381693" sldId="961"/>
        </pc:sldMkLst>
        <pc:spChg chg="del mod">
          <ac:chgData name="Adamos Konstantinos" userId="7ec4bfa8-d0f8-4a97-a785-d93cfb7366f7" providerId="ADAL" clId="{DA99E080-4A8D-4C61-A9F6-58E0069794A5}" dt="2022-11-06T16:57:16.534" v="8572"/>
          <ac:spMkLst>
            <pc:docMk/>
            <pc:sldMk cId="3936381693" sldId="961"/>
            <ac:spMk id="3" creationId="{5E4D3870-68BD-D59C-BA6B-3D6A44C333CC}"/>
          </ac:spMkLst>
        </pc:spChg>
        <pc:spChg chg="mod">
          <ac:chgData name="Adamos Konstantinos" userId="7ec4bfa8-d0f8-4a97-a785-d93cfb7366f7" providerId="ADAL" clId="{DA99E080-4A8D-4C61-A9F6-58E0069794A5}" dt="2022-11-06T16:57:15.890" v="8570" actId="13926"/>
          <ac:spMkLst>
            <pc:docMk/>
            <pc:sldMk cId="3936381693" sldId="961"/>
            <ac:spMk id="7" creationId="{00000000-0000-0000-0000-000000000000}"/>
          </ac:spMkLst>
        </pc:spChg>
        <pc:spChg chg="mod">
          <ac:chgData name="Adamos Konstantinos" userId="7ec4bfa8-d0f8-4a97-a785-d93cfb7366f7" providerId="ADAL" clId="{DA99E080-4A8D-4C61-A9F6-58E0069794A5}" dt="2022-11-06T15:01:13.174" v="6814" actId="20577"/>
          <ac:spMkLst>
            <pc:docMk/>
            <pc:sldMk cId="3936381693" sldId="961"/>
            <ac:spMk id="8" creationId="{00000000-0000-0000-0000-000000000000}"/>
          </ac:spMkLst>
        </pc:spChg>
      </pc:sldChg>
      <pc:sldChg chg="addSp delSp modSp add mod">
        <pc:chgData name="Adamos Konstantinos" userId="7ec4bfa8-d0f8-4a97-a785-d93cfb7366f7" providerId="ADAL" clId="{DA99E080-4A8D-4C61-A9F6-58E0069794A5}" dt="2022-11-06T16:39:44.409" v="8255" actId="20577"/>
        <pc:sldMkLst>
          <pc:docMk/>
          <pc:sldMk cId="1836635429" sldId="962"/>
        </pc:sldMkLst>
        <pc:spChg chg="mod">
          <ac:chgData name="Adamos Konstantinos" userId="7ec4bfa8-d0f8-4a97-a785-d93cfb7366f7" providerId="ADAL" clId="{DA99E080-4A8D-4C61-A9F6-58E0069794A5}" dt="2022-11-06T16:33:40.921" v="8099" actId="1036"/>
          <ac:spMkLst>
            <pc:docMk/>
            <pc:sldMk cId="1836635429" sldId="962"/>
            <ac:spMk id="6" creationId="{AEA6EB67-CACC-1BEA-B03D-E45D01FC79D7}"/>
          </ac:spMkLst>
        </pc:spChg>
        <pc:spChg chg="mod">
          <ac:chgData name="Adamos Konstantinos" userId="7ec4bfa8-d0f8-4a97-a785-d93cfb7366f7" providerId="ADAL" clId="{DA99E080-4A8D-4C61-A9F6-58E0069794A5}" dt="2022-11-06T16:39:31.271" v="8241" actId="20577"/>
          <ac:spMkLst>
            <pc:docMk/>
            <pc:sldMk cId="1836635429" sldId="962"/>
            <ac:spMk id="7" creationId="{00000000-0000-0000-0000-000000000000}"/>
          </ac:spMkLst>
        </pc:spChg>
        <pc:spChg chg="mod">
          <ac:chgData name="Adamos Konstantinos" userId="7ec4bfa8-d0f8-4a97-a785-d93cfb7366f7" providerId="ADAL" clId="{DA99E080-4A8D-4C61-A9F6-58E0069794A5}" dt="2022-11-06T15:34:23.927" v="7074" actId="20577"/>
          <ac:spMkLst>
            <pc:docMk/>
            <pc:sldMk cId="1836635429" sldId="962"/>
            <ac:spMk id="8" creationId="{00000000-0000-0000-0000-000000000000}"/>
          </ac:spMkLst>
        </pc:spChg>
        <pc:spChg chg="mod">
          <ac:chgData name="Adamos Konstantinos" userId="7ec4bfa8-d0f8-4a97-a785-d93cfb7366f7" providerId="ADAL" clId="{DA99E080-4A8D-4C61-A9F6-58E0069794A5}" dt="2022-11-06T16:38:14.923" v="8221" actId="1076"/>
          <ac:spMkLst>
            <pc:docMk/>
            <pc:sldMk cId="1836635429" sldId="962"/>
            <ac:spMk id="10" creationId="{D4543355-5574-6468-608D-35562678DB05}"/>
          </ac:spMkLst>
        </pc:spChg>
        <pc:spChg chg="mod">
          <ac:chgData name="Adamos Konstantinos" userId="7ec4bfa8-d0f8-4a97-a785-d93cfb7366f7" providerId="ADAL" clId="{DA99E080-4A8D-4C61-A9F6-58E0069794A5}" dt="2022-11-06T16:33:40.921" v="8099" actId="1036"/>
          <ac:spMkLst>
            <pc:docMk/>
            <pc:sldMk cId="1836635429" sldId="962"/>
            <ac:spMk id="12" creationId="{7EF92BFE-1188-D5D3-F896-0A43CD68819D}"/>
          </ac:spMkLst>
        </pc:spChg>
        <pc:spChg chg="mod">
          <ac:chgData name="Adamos Konstantinos" userId="7ec4bfa8-d0f8-4a97-a785-d93cfb7366f7" providerId="ADAL" clId="{DA99E080-4A8D-4C61-A9F6-58E0069794A5}" dt="2022-11-06T16:33:40.921" v="8099" actId="1036"/>
          <ac:spMkLst>
            <pc:docMk/>
            <pc:sldMk cId="1836635429" sldId="962"/>
            <ac:spMk id="13" creationId="{776C946C-7FC2-74A6-7301-0D03C4F8B45B}"/>
          </ac:spMkLst>
        </pc:spChg>
        <pc:spChg chg="mod">
          <ac:chgData name="Adamos Konstantinos" userId="7ec4bfa8-d0f8-4a97-a785-d93cfb7366f7" providerId="ADAL" clId="{DA99E080-4A8D-4C61-A9F6-58E0069794A5}" dt="2022-11-06T16:33:40.921" v="8099" actId="1036"/>
          <ac:spMkLst>
            <pc:docMk/>
            <pc:sldMk cId="1836635429" sldId="962"/>
            <ac:spMk id="14" creationId="{C58B375D-0E07-CB10-6FA7-CA596F403251}"/>
          </ac:spMkLst>
        </pc:spChg>
        <pc:spChg chg="add del mod">
          <ac:chgData name="Adamos Konstantinos" userId="7ec4bfa8-d0f8-4a97-a785-d93cfb7366f7" providerId="ADAL" clId="{DA99E080-4A8D-4C61-A9F6-58E0069794A5}" dt="2022-11-06T16:35:07.605" v="8150"/>
          <ac:spMkLst>
            <pc:docMk/>
            <pc:sldMk cId="1836635429" sldId="962"/>
            <ac:spMk id="16" creationId="{8AD48417-DA60-6422-BB47-8821E2ED9591}"/>
          </ac:spMkLst>
        </pc:spChg>
        <pc:spChg chg="mod">
          <ac:chgData name="Adamos Konstantinos" userId="7ec4bfa8-d0f8-4a97-a785-d93cfb7366f7" providerId="ADAL" clId="{DA99E080-4A8D-4C61-A9F6-58E0069794A5}" dt="2022-11-06T16:34:13.147" v="8132" actId="1036"/>
          <ac:spMkLst>
            <pc:docMk/>
            <pc:sldMk cId="1836635429" sldId="962"/>
            <ac:spMk id="19" creationId="{2CD0DA7F-58A9-E595-8586-B0AFC31B781F}"/>
          </ac:spMkLst>
        </pc:spChg>
        <pc:spChg chg="mod">
          <ac:chgData name="Adamos Konstantinos" userId="7ec4bfa8-d0f8-4a97-a785-d93cfb7366f7" providerId="ADAL" clId="{DA99E080-4A8D-4C61-A9F6-58E0069794A5}" dt="2022-11-06T16:34:13.147" v="8132" actId="1036"/>
          <ac:spMkLst>
            <pc:docMk/>
            <pc:sldMk cId="1836635429" sldId="962"/>
            <ac:spMk id="20" creationId="{0FA60A1B-D3F0-FB35-ECA8-D95BF010EEAB}"/>
          </ac:spMkLst>
        </pc:spChg>
        <pc:spChg chg="mod">
          <ac:chgData name="Adamos Konstantinos" userId="7ec4bfa8-d0f8-4a97-a785-d93cfb7366f7" providerId="ADAL" clId="{DA99E080-4A8D-4C61-A9F6-58E0069794A5}" dt="2022-11-06T16:34:13.147" v="8132" actId="1036"/>
          <ac:spMkLst>
            <pc:docMk/>
            <pc:sldMk cId="1836635429" sldId="962"/>
            <ac:spMk id="21" creationId="{539A9641-593E-B306-B53A-FC8236118166}"/>
          </ac:spMkLst>
        </pc:spChg>
        <pc:spChg chg="mod">
          <ac:chgData name="Adamos Konstantinos" userId="7ec4bfa8-d0f8-4a97-a785-d93cfb7366f7" providerId="ADAL" clId="{DA99E080-4A8D-4C61-A9F6-58E0069794A5}" dt="2022-11-06T16:34:13.147" v="8132" actId="1036"/>
          <ac:spMkLst>
            <pc:docMk/>
            <pc:sldMk cId="1836635429" sldId="962"/>
            <ac:spMk id="22" creationId="{30641E9E-3F28-B471-C52E-91B6A6E5A6FB}"/>
          </ac:spMkLst>
        </pc:spChg>
        <pc:spChg chg="mod">
          <ac:chgData name="Adamos Konstantinos" userId="7ec4bfa8-d0f8-4a97-a785-d93cfb7366f7" providerId="ADAL" clId="{DA99E080-4A8D-4C61-A9F6-58E0069794A5}" dt="2022-11-06T16:34:13.147" v="8132" actId="1036"/>
          <ac:spMkLst>
            <pc:docMk/>
            <pc:sldMk cId="1836635429" sldId="962"/>
            <ac:spMk id="23" creationId="{747B5B4A-5846-B1C7-8A0A-BBE46C3F8492}"/>
          </ac:spMkLst>
        </pc:spChg>
        <pc:spChg chg="mod">
          <ac:chgData name="Adamos Konstantinos" userId="7ec4bfa8-d0f8-4a97-a785-d93cfb7366f7" providerId="ADAL" clId="{DA99E080-4A8D-4C61-A9F6-58E0069794A5}" dt="2022-11-06T16:36:41.160" v="8184" actId="1036"/>
          <ac:spMkLst>
            <pc:docMk/>
            <pc:sldMk cId="1836635429" sldId="962"/>
            <ac:spMk id="27" creationId="{394D39AA-F718-1A0F-D26F-381B33DBAD13}"/>
          </ac:spMkLst>
        </pc:spChg>
        <pc:spChg chg="mod">
          <ac:chgData name="Adamos Konstantinos" userId="7ec4bfa8-d0f8-4a97-a785-d93cfb7366f7" providerId="ADAL" clId="{DA99E080-4A8D-4C61-A9F6-58E0069794A5}" dt="2022-11-06T16:36:41.160" v="8184" actId="1036"/>
          <ac:spMkLst>
            <pc:docMk/>
            <pc:sldMk cId="1836635429" sldId="962"/>
            <ac:spMk id="28" creationId="{21CC81CF-AF94-C3BA-44BB-D8DC964CCB3D}"/>
          </ac:spMkLst>
        </pc:spChg>
        <pc:spChg chg="del mod">
          <ac:chgData name="Adamos Konstantinos" userId="7ec4bfa8-d0f8-4a97-a785-d93cfb7366f7" providerId="ADAL" clId="{DA99E080-4A8D-4C61-A9F6-58E0069794A5}" dt="2022-11-06T16:36:30.395" v="8155" actId="478"/>
          <ac:spMkLst>
            <pc:docMk/>
            <pc:sldMk cId="1836635429" sldId="962"/>
            <ac:spMk id="30" creationId="{E7EE4AE9-30E2-698D-0D77-CBD5CF585E07}"/>
          </ac:spMkLst>
        </pc:spChg>
        <pc:spChg chg="add mod">
          <ac:chgData name="Adamos Konstantinos" userId="7ec4bfa8-d0f8-4a97-a785-d93cfb7366f7" providerId="ADAL" clId="{DA99E080-4A8D-4C61-A9F6-58E0069794A5}" dt="2022-11-06T16:39:44.409" v="8255" actId="20577"/>
          <ac:spMkLst>
            <pc:docMk/>
            <pc:sldMk cId="1836635429" sldId="962"/>
            <ac:spMk id="38" creationId="{BAD95C38-8672-246B-D45E-C0EA6AEA4F43}"/>
          </ac:spMkLst>
        </pc:spChg>
        <pc:picChg chg="add mod">
          <ac:chgData name="Adamos Konstantinos" userId="7ec4bfa8-d0f8-4a97-a785-d93cfb7366f7" providerId="ADAL" clId="{DA99E080-4A8D-4C61-A9F6-58E0069794A5}" dt="2022-11-06T16:34:13.147" v="8132" actId="1036"/>
          <ac:picMkLst>
            <pc:docMk/>
            <pc:sldMk cId="1836635429" sldId="962"/>
            <ac:picMk id="2" creationId="{8E3CFE78-10B0-EA44-2FB2-D1758E19472B}"/>
          </ac:picMkLst>
        </pc:picChg>
        <pc:picChg chg="mod">
          <ac:chgData name="Adamos Konstantinos" userId="7ec4bfa8-d0f8-4a97-a785-d93cfb7366f7" providerId="ADAL" clId="{DA99E080-4A8D-4C61-A9F6-58E0069794A5}" dt="2022-11-06T16:33:40.921" v="8099" actId="1036"/>
          <ac:picMkLst>
            <pc:docMk/>
            <pc:sldMk cId="1836635429" sldId="962"/>
            <ac:picMk id="3" creationId="{ECB58ACF-2EB2-AB9A-209A-23039DD86616}"/>
          </ac:picMkLst>
        </pc:picChg>
        <pc:picChg chg="add mod">
          <ac:chgData name="Adamos Konstantinos" userId="7ec4bfa8-d0f8-4a97-a785-d93cfb7366f7" providerId="ADAL" clId="{DA99E080-4A8D-4C61-A9F6-58E0069794A5}" dt="2022-11-06T16:34:13.147" v="8132" actId="1036"/>
          <ac:picMkLst>
            <pc:docMk/>
            <pc:sldMk cId="1836635429" sldId="962"/>
            <ac:picMk id="4" creationId="{C67A4E8A-8A12-2596-E1F3-313C6344FB36}"/>
          </ac:picMkLst>
        </pc:picChg>
        <pc:picChg chg="mod">
          <ac:chgData name="Adamos Konstantinos" userId="7ec4bfa8-d0f8-4a97-a785-d93cfb7366f7" providerId="ADAL" clId="{DA99E080-4A8D-4C61-A9F6-58E0069794A5}" dt="2022-11-06T16:33:40.921" v="8099" actId="1036"/>
          <ac:picMkLst>
            <pc:docMk/>
            <pc:sldMk cId="1836635429" sldId="962"/>
            <ac:picMk id="5" creationId="{0788D9A5-391C-65CA-A3F8-AB4401B2B332}"/>
          </ac:picMkLst>
        </pc:picChg>
        <pc:picChg chg="add mod">
          <ac:chgData name="Adamos Konstantinos" userId="7ec4bfa8-d0f8-4a97-a785-d93cfb7366f7" providerId="ADAL" clId="{DA99E080-4A8D-4C61-A9F6-58E0069794A5}" dt="2022-11-06T16:36:41.160" v="8184" actId="1036"/>
          <ac:picMkLst>
            <pc:docMk/>
            <pc:sldMk cId="1836635429" sldId="962"/>
            <ac:picMk id="9" creationId="{0216354A-DEC9-8FD1-F842-31AAF5CEAEED}"/>
          </ac:picMkLst>
        </pc:picChg>
        <pc:picChg chg="del mod">
          <ac:chgData name="Adamos Konstantinos" userId="7ec4bfa8-d0f8-4a97-a785-d93cfb7366f7" providerId="ADAL" clId="{DA99E080-4A8D-4C61-A9F6-58E0069794A5}" dt="2022-11-06T15:56:52.394" v="7445" actId="478"/>
          <ac:picMkLst>
            <pc:docMk/>
            <pc:sldMk cId="1836635429" sldId="962"/>
            <ac:picMk id="17" creationId="{72E6E133-BBD9-1397-B498-09A96BC99405}"/>
          </ac:picMkLst>
        </pc:picChg>
        <pc:picChg chg="del">
          <ac:chgData name="Adamos Konstantinos" userId="7ec4bfa8-d0f8-4a97-a785-d93cfb7366f7" providerId="ADAL" clId="{DA99E080-4A8D-4C61-A9F6-58E0069794A5}" dt="2022-11-06T15:57:05.352" v="7450" actId="478"/>
          <ac:picMkLst>
            <pc:docMk/>
            <pc:sldMk cId="1836635429" sldId="962"/>
            <ac:picMk id="18" creationId="{EACAF64A-88D7-96F6-7B51-95C3C68BAC34}"/>
          </ac:picMkLst>
        </pc:picChg>
        <pc:picChg chg="mod">
          <ac:chgData name="Adamos Konstantinos" userId="7ec4bfa8-d0f8-4a97-a785-d93cfb7366f7" providerId="ADAL" clId="{DA99E080-4A8D-4C61-A9F6-58E0069794A5}" dt="2022-11-06T16:34:13.147" v="8132" actId="1036"/>
          <ac:picMkLst>
            <pc:docMk/>
            <pc:sldMk cId="1836635429" sldId="962"/>
            <ac:picMk id="25" creationId="{3BE3A626-E6EB-35FB-5BEE-EFB06AEFF7DB}"/>
          </ac:picMkLst>
        </pc:picChg>
        <pc:picChg chg="del mod">
          <ac:chgData name="Adamos Konstantinos" userId="7ec4bfa8-d0f8-4a97-a785-d93cfb7366f7" providerId="ADAL" clId="{DA99E080-4A8D-4C61-A9F6-58E0069794A5}" dt="2022-11-06T15:58:34.301" v="7495" actId="478"/>
          <ac:picMkLst>
            <pc:docMk/>
            <pc:sldMk cId="1836635429" sldId="962"/>
            <ac:picMk id="26" creationId="{4050ED82-BF93-D2FD-5F06-16CB3C86948E}"/>
          </ac:picMkLst>
        </pc:picChg>
        <pc:picChg chg="mod">
          <ac:chgData name="Adamos Konstantinos" userId="7ec4bfa8-d0f8-4a97-a785-d93cfb7366f7" providerId="ADAL" clId="{DA99E080-4A8D-4C61-A9F6-58E0069794A5}" dt="2022-11-06T16:33:40.921" v="8099" actId="1036"/>
          <ac:picMkLst>
            <pc:docMk/>
            <pc:sldMk cId="1836635429" sldId="962"/>
            <ac:picMk id="1026" creationId="{2D9C652E-BBC2-32D7-1DFB-B77CDEF039AE}"/>
          </ac:picMkLst>
        </pc:picChg>
        <pc:picChg chg="mod">
          <ac:chgData name="Adamos Konstantinos" userId="7ec4bfa8-d0f8-4a97-a785-d93cfb7366f7" providerId="ADAL" clId="{DA99E080-4A8D-4C61-A9F6-58E0069794A5}" dt="2022-11-06T16:36:41.160" v="8184" actId="1036"/>
          <ac:picMkLst>
            <pc:docMk/>
            <pc:sldMk cId="1836635429" sldId="962"/>
            <ac:picMk id="1030" creationId="{B67CF109-A153-BFED-E501-BEEA6B1B3846}"/>
          </ac:picMkLst>
        </pc:picChg>
        <pc:cxnChg chg="mod">
          <ac:chgData name="Adamos Konstantinos" userId="7ec4bfa8-d0f8-4a97-a785-d93cfb7366f7" providerId="ADAL" clId="{DA99E080-4A8D-4C61-A9F6-58E0069794A5}" dt="2022-11-06T16:36:54.872" v="8205" actId="1035"/>
          <ac:cxnSpMkLst>
            <pc:docMk/>
            <pc:sldMk cId="1836635429" sldId="962"/>
            <ac:cxnSpMk id="32" creationId="{33ED0A43-99E4-D104-CB3F-38A920390368}"/>
          </ac:cxnSpMkLst>
        </pc:cxnChg>
        <pc:cxnChg chg="add mod">
          <ac:chgData name="Adamos Konstantinos" userId="7ec4bfa8-d0f8-4a97-a785-d93cfb7366f7" providerId="ADAL" clId="{DA99E080-4A8D-4C61-A9F6-58E0069794A5}" dt="2022-11-06T16:38:57.213" v="8230" actId="1076"/>
          <ac:cxnSpMkLst>
            <pc:docMk/>
            <pc:sldMk cId="1836635429" sldId="962"/>
            <ac:cxnSpMk id="33" creationId="{8843A10F-3CBA-A127-F65A-913DAE0235F5}"/>
          </ac:cxnSpMkLst>
        </pc:cxnChg>
        <pc:cxnChg chg="mod">
          <ac:chgData name="Adamos Konstantinos" userId="7ec4bfa8-d0f8-4a97-a785-d93cfb7366f7" providerId="ADAL" clId="{DA99E080-4A8D-4C61-A9F6-58E0069794A5}" dt="2022-11-06T16:37:15.443" v="8209" actId="1076"/>
          <ac:cxnSpMkLst>
            <pc:docMk/>
            <pc:sldMk cId="1836635429" sldId="962"/>
            <ac:cxnSpMk id="36" creationId="{16E7F829-C9E3-A51A-99D2-9BFFDEE3EEC7}"/>
          </ac:cxnSpMkLst>
        </pc:cxnChg>
        <pc:cxnChg chg="mod">
          <ac:chgData name="Adamos Konstantinos" userId="7ec4bfa8-d0f8-4a97-a785-d93cfb7366f7" providerId="ADAL" clId="{DA99E080-4A8D-4C61-A9F6-58E0069794A5}" dt="2022-11-06T16:39:06.498" v="8232" actId="14100"/>
          <ac:cxnSpMkLst>
            <pc:docMk/>
            <pc:sldMk cId="1836635429" sldId="962"/>
            <ac:cxnSpMk id="37" creationId="{AD81DFD6-E22C-DAB2-4095-397565D68FAD}"/>
          </ac:cxnSpMkLst>
        </pc:cxnChg>
      </pc:sldChg>
      <pc:sldChg chg="addSp delSp modSp add mod">
        <pc:chgData name="Adamos Konstantinos" userId="7ec4bfa8-d0f8-4a97-a785-d93cfb7366f7" providerId="ADAL" clId="{DA99E080-4A8D-4C61-A9F6-58E0069794A5}" dt="2022-11-06T16:56:28.250" v="8530" actId="20577"/>
        <pc:sldMkLst>
          <pc:docMk/>
          <pc:sldMk cId="1609781193" sldId="963"/>
        </pc:sldMkLst>
        <pc:spChg chg="del">
          <ac:chgData name="Adamos Konstantinos" userId="7ec4bfa8-d0f8-4a97-a785-d93cfb7366f7" providerId="ADAL" clId="{DA99E080-4A8D-4C61-A9F6-58E0069794A5}" dt="2022-11-06T16:55:31.034" v="8501" actId="478"/>
          <ac:spMkLst>
            <pc:docMk/>
            <pc:sldMk cId="1609781193" sldId="963"/>
            <ac:spMk id="5" creationId="{D2ED9B2E-B5E2-1D80-A9B1-8014A5C939C3}"/>
          </ac:spMkLst>
        </pc:spChg>
        <pc:spChg chg="mod">
          <ac:chgData name="Adamos Konstantinos" userId="7ec4bfa8-d0f8-4a97-a785-d93cfb7366f7" providerId="ADAL" clId="{DA99E080-4A8D-4C61-A9F6-58E0069794A5}" dt="2022-11-06T16:56:28.250" v="8530" actId="20577"/>
          <ac:spMkLst>
            <pc:docMk/>
            <pc:sldMk cId="1609781193" sldId="963"/>
            <ac:spMk id="7" creationId="{00000000-0000-0000-0000-000000000000}"/>
          </ac:spMkLst>
        </pc:spChg>
        <pc:spChg chg="mod">
          <ac:chgData name="Adamos Konstantinos" userId="7ec4bfa8-d0f8-4a97-a785-d93cfb7366f7" providerId="ADAL" clId="{DA99E080-4A8D-4C61-A9F6-58E0069794A5}" dt="2022-11-06T16:40:27.416" v="8259" actId="20577"/>
          <ac:spMkLst>
            <pc:docMk/>
            <pc:sldMk cId="1609781193" sldId="963"/>
            <ac:spMk id="8" creationId="{00000000-0000-0000-0000-000000000000}"/>
          </ac:spMkLst>
        </pc:spChg>
        <pc:picChg chg="del">
          <ac:chgData name="Adamos Konstantinos" userId="7ec4bfa8-d0f8-4a97-a785-d93cfb7366f7" providerId="ADAL" clId="{DA99E080-4A8D-4C61-A9F6-58E0069794A5}" dt="2022-11-06T16:54:52.264" v="8494" actId="478"/>
          <ac:picMkLst>
            <pc:docMk/>
            <pc:sldMk cId="1609781193" sldId="963"/>
            <ac:picMk id="3" creationId="{86539251-9DFE-45C5-A282-9E51F7D39CC4}"/>
          </ac:picMkLst>
        </pc:picChg>
        <pc:picChg chg="add mod">
          <ac:chgData name="Adamos Konstantinos" userId="7ec4bfa8-d0f8-4a97-a785-d93cfb7366f7" providerId="ADAL" clId="{DA99E080-4A8D-4C61-A9F6-58E0069794A5}" dt="2022-11-06T16:54:59.250" v="8497" actId="1076"/>
          <ac:picMkLst>
            <pc:docMk/>
            <pc:sldMk cId="1609781193" sldId="963"/>
            <ac:picMk id="4" creationId="{2E796FC0-8EE4-3313-ECD2-B60976C1C790}"/>
          </ac:picMkLst>
        </pc:picChg>
        <pc:picChg chg="add mod">
          <ac:chgData name="Adamos Konstantinos" userId="7ec4bfa8-d0f8-4a97-a785-d93cfb7366f7" providerId="ADAL" clId="{DA99E080-4A8D-4C61-A9F6-58E0069794A5}" dt="2022-11-06T16:55:41.688" v="8504" actId="1076"/>
          <ac:picMkLst>
            <pc:docMk/>
            <pc:sldMk cId="1609781193" sldId="963"/>
            <ac:picMk id="9" creationId="{E788D1C0-D437-B8D5-F4C2-1AB00FE5229E}"/>
          </ac:picMkLst>
        </pc:picChg>
      </pc:sldChg>
    </pc:docChg>
  </pc:docChgLst>
  <pc:docChgLst>
    <pc:chgData name="Adamos Konstantinos" userId="7ec4bfa8-d0f8-4a97-a785-d93cfb7366f7" providerId="ADAL" clId="{BDEC06E2-63A3-459D-A6AD-060E6E7E7608}"/>
    <pc:docChg chg="undo redo custSel addSld delSld modSld sldOrd">
      <pc:chgData name="Adamos Konstantinos" userId="7ec4bfa8-d0f8-4a97-a785-d93cfb7366f7" providerId="ADAL" clId="{BDEC06E2-63A3-459D-A6AD-060E6E7E7608}" dt="2022-10-29T10:43:07.195" v="7668" actId="113"/>
      <pc:docMkLst>
        <pc:docMk/>
      </pc:docMkLst>
      <pc:sldChg chg="modSp mod">
        <pc:chgData name="Adamos Konstantinos" userId="7ec4bfa8-d0f8-4a97-a785-d93cfb7366f7" providerId="ADAL" clId="{BDEC06E2-63A3-459D-A6AD-060E6E7E7608}" dt="2022-10-22T14:59:39.963" v="22"/>
        <pc:sldMkLst>
          <pc:docMk/>
          <pc:sldMk cId="4234744170" sldId="747"/>
        </pc:sldMkLst>
        <pc:spChg chg="mod">
          <ac:chgData name="Adamos Konstantinos" userId="7ec4bfa8-d0f8-4a97-a785-d93cfb7366f7" providerId="ADAL" clId="{BDEC06E2-63A3-459D-A6AD-060E6E7E7608}" dt="2022-10-22T14:59:39.963" v="22"/>
          <ac:spMkLst>
            <pc:docMk/>
            <pc:sldMk cId="4234744170" sldId="747"/>
            <ac:spMk id="8" creationId="{00000000-0000-0000-0000-000000000000}"/>
          </ac:spMkLst>
        </pc:spChg>
      </pc:sldChg>
      <pc:sldChg chg="modSp del mod">
        <pc:chgData name="Adamos Konstantinos" userId="7ec4bfa8-d0f8-4a97-a785-d93cfb7366f7" providerId="ADAL" clId="{BDEC06E2-63A3-459D-A6AD-060E6E7E7608}" dt="2022-10-25T13:23:07.151" v="5710" actId="47"/>
        <pc:sldMkLst>
          <pc:docMk/>
          <pc:sldMk cId="223982776" sldId="814"/>
        </pc:sldMkLst>
        <pc:spChg chg="mod">
          <ac:chgData name="Adamos Konstantinos" userId="7ec4bfa8-d0f8-4a97-a785-d93cfb7366f7" providerId="ADAL" clId="{BDEC06E2-63A3-459D-A6AD-060E6E7E7608}" dt="2022-10-25T13:22:21.077" v="5704" actId="1076"/>
          <ac:spMkLst>
            <pc:docMk/>
            <pc:sldMk cId="223982776" sldId="814"/>
            <ac:spMk id="8" creationId="{00000000-0000-0000-0000-000000000000}"/>
          </ac:spMkLst>
        </pc:spChg>
      </pc:sldChg>
      <pc:sldChg chg="delSp modSp del mod">
        <pc:chgData name="Adamos Konstantinos" userId="7ec4bfa8-d0f8-4a97-a785-d93cfb7366f7" providerId="ADAL" clId="{BDEC06E2-63A3-459D-A6AD-060E6E7E7608}" dt="2022-10-25T14:04:50.659" v="5931" actId="47"/>
        <pc:sldMkLst>
          <pc:docMk/>
          <pc:sldMk cId="3874973867" sldId="815"/>
        </pc:sldMkLst>
        <pc:spChg chg="mod">
          <ac:chgData name="Adamos Konstantinos" userId="7ec4bfa8-d0f8-4a97-a785-d93cfb7366f7" providerId="ADAL" clId="{BDEC06E2-63A3-459D-A6AD-060E6E7E7608}" dt="2022-10-25T14:04:16.591" v="5924" actId="21"/>
          <ac:spMkLst>
            <pc:docMk/>
            <pc:sldMk cId="3874973867" sldId="815"/>
            <ac:spMk id="7" creationId="{00000000-0000-0000-0000-000000000000}"/>
          </ac:spMkLst>
        </pc:spChg>
        <pc:spChg chg="del mod">
          <ac:chgData name="Adamos Konstantinos" userId="7ec4bfa8-d0f8-4a97-a785-d93cfb7366f7" providerId="ADAL" clId="{BDEC06E2-63A3-459D-A6AD-060E6E7E7608}" dt="2022-10-25T14:04:04.175" v="5922"/>
          <ac:spMkLst>
            <pc:docMk/>
            <pc:sldMk cId="3874973867" sldId="815"/>
            <ac:spMk id="8" creationId="{00000000-0000-0000-0000-000000000000}"/>
          </ac:spMkLst>
        </pc:spChg>
      </pc:sldChg>
      <pc:sldChg chg="modSp del mod">
        <pc:chgData name="Adamos Konstantinos" userId="7ec4bfa8-d0f8-4a97-a785-d93cfb7366f7" providerId="ADAL" clId="{BDEC06E2-63A3-459D-A6AD-060E6E7E7608}" dt="2022-10-25T13:34:25.316" v="5826" actId="47"/>
        <pc:sldMkLst>
          <pc:docMk/>
          <pc:sldMk cId="107055932" sldId="816"/>
        </pc:sldMkLst>
        <pc:spChg chg="mod">
          <ac:chgData name="Adamos Konstantinos" userId="7ec4bfa8-d0f8-4a97-a785-d93cfb7366f7" providerId="ADAL" clId="{BDEC06E2-63A3-459D-A6AD-060E6E7E7608}" dt="2022-10-25T13:34:05.565" v="5814" actId="27636"/>
          <ac:spMkLst>
            <pc:docMk/>
            <pc:sldMk cId="107055932" sldId="816"/>
            <ac:spMk id="7" creationId="{00000000-0000-0000-0000-000000000000}"/>
          </ac:spMkLst>
        </pc:spChg>
      </pc:sldChg>
      <pc:sldChg chg="addSp delSp modSp mod setBg">
        <pc:chgData name="Adamos Konstantinos" userId="7ec4bfa8-d0f8-4a97-a785-d93cfb7366f7" providerId="ADAL" clId="{BDEC06E2-63A3-459D-A6AD-060E6E7E7608}" dt="2022-10-24T21:17:06.910" v="5593" actId="20577"/>
        <pc:sldMkLst>
          <pc:docMk/>
          <pc:sldMk cId="4028858545" sldId="818"/>
        </pc:sldMkLst>
        <pc:spChg chg="mod">
          <ac:chgData name="Adamos Konstantinos" userId="7ec4bfa8-d0f8-4a97-a785-d93cfb7366f7" providerId="ADAL" clId="{BDEC06E2-63A3-459D-A6AD-060E6E7E7608}" dt="2022-10-24T21:17:06.910" v="5593" actId="20577"/>
          <ac:spMkLst>
            <pc:docMk/>
            <pc:sldMk cId="4028858545" sldId="818"/>
            <ac:spMk id="4" creationId="{00000000-0000-0000-0000-000000000000}"/>
          </ac:spMkLst>
        </pc:spChg>
        <pc:spChg chg="add del mod">
          <ac:chgData name="Adamos Konstantinos" userId="7ec4bfa8-d0f8-4a97-a785-d93cfb7366f7" providerId="ADAL" clId="{BDEC06E2-63A3-459D-A6AD-060E6E7E7608}" dt="2022-10-24T21:12:56.091" v="5575" actId="478"/>
          <ac:spMkLst>
            <pc:docMk/>
            <pc:sldMk cId="4028858545" sldId="818"/>
            <ac:spMk id="5" creationId="{329BB87D-C30E-84EE-200F-5C9D62CF216D}"/>
          </ac:spMkLst>
        </pc:spChg>
        <pc:spChg chg="mod">
          <ac:chgData name="Adamos Konstantinos" userId="7ec4bfa8-d0f8-4a97-a785-d93cfb7366f7" providerId="ADAL" clId="{BDEC06E2-63A3-459D-A6AD-060E6E7E7608}" dt="2022-10-24T21:12:58.056" v="5576" actId="26606"/>
          <ac:spMkLst>
            <pc:docMk/>
            <pc:sldMk cId="4028858545" sldId="818"/>
            <ac:spMk id="8" creationId="{00000000-0000-0000-0000-000000000000}"/>
          </ac:spMkLst>
        </pc:spChg>
        <pc:spChg chg="add">
          <ac:chgData name="Adamos Konstantinos" userId="7ec4bfa8-d0f8-4a97-a785-d93cfb7366f7" providerId="ADAL" clId="{BDEC06E2-63A3-459D-A6AD-060E6E7E7608}" dt="2022-10-24T21:12:58.056" v="5576" actId="26606"/>
          <ac:spMkLst>
            <pc:docMk/>
            <pc:sldMk cId="4028858545" sldId="818"/>
            <ac:spMk id="13" creationId="{C7FA33FF-088D-4F16-95A2-2C64D353DEA8}"/>
          </ac:spMkLst>
        </pc:spChg>
        <pc:spChg chg="add">
          <ac:chgData name="Adamos Konstantinos" userId="7ec4bfa8-d0f8-4a97-a785-d93cfb7366f7" providerId="ADAL" clId="{BDEC06E2-63A3-459D-A6AD-060E6E7E7608}" dt="2022-10-24T21:12:58.056" v="5576" actId="26606"/>
          <ac:spMkLst>
            <pc:docMk/>
            <pc:sldMk cId="4028858545" sldId="818"/>
            <ac:spMk id="15" creationId="{A376EFB1-01CF-419F-ABF1-2AF02BBFCBD1}"/>
          </ac:spMkLst>
        </pc:spChg>
        <pc:spChg chg="add">
          <ac:chgData name="Adamos Konstantinos" userId="7ec4bfa8-d0f8-4a97-a785-d93cfb7366f7" providerId="ADAL" clId="{BDEC06E2-63A3-459D-A6AD-060E6E7E7608}" dt="2022-10-24T21:12:58.056" v="5576" actId="26606"/>
          <ac:spMkLst>
            <pc:docMk/>
            <pc:sldMk cId="4028858545" sldId="818"/>
            <ac:spMk id="17" creationId="{FF9DEA15-78BD-4750-AA18-B9F28A6D5AB8}"/>
          </ac:spMkLst>
        </pc:spChg>
        <pc:picChg chg="del mod">
          <ac:chgData name="Adamos Konstantinos" userId="7ec4bfa8-d0f8-4a97-a785-d93cfb7366f7" providerId="ADAL" clId="{BDEC06E2-63A3-459D-A6AD-060E6E7E7608}" dt="2022-10-24T21:12:54.122" v="5574" actId="478"/>
          <ac:picMkLst>
            <pc:docMk/>
            <pc:sldMk cId="4028858545" sldId="818"/>
            <ac:picMk id="2" creationId="{00000000-0000-0000-0000-000000000000}"/>
          </ac:picMkLst>
        </pc:picChg>
      </pc:sldChg>
      <pc:sldChg chg="addSp delSp modSp mod setBg setClrOvrMap">
        <pc:chgData name="Adamos Konstantinos" userId="7ec4bfa8-d0f8-4a97-a785-d93cfb7366f7" providerId="ADAL" clId="{BDEC06E2-63A3-459D-A6AD-060E6E7E7608}" dt="2022-10-24T21:11:36.189" v="5571" actId="14100"/>
        <pc:sldMkLst>
          <pc:docMk/>
          <pc:sldMk cId="3964421213" sldId="819"/>
        </pc:sldMkLst>
        <pc:spChg chg="mod">
          <ac:chgData name="Adamos Konstantinos" userId="7ec4bfa8-d0f8-4a97-a785-d93cfb7366f7" providerId="ADAL" clId="{BDEC06E2-63A3-459D-A6AD-060E6E7E7608}" dt="2022-10-24T21:11:32.321" v="5570" actId="26606"/>
          <ac:spMkLst>
            <pc:docMk/>
            <pc:sldMk cId="3964421213" sldId="819"/>
            <ac:spMk id="3" creationId="{00000000-0000-0000-0000-000000000000}"/>
          </ac:spMkLst>
        </pc:spChg>
        <pc:spChg chg="add del mod">
          <ac:chgData name="Adamos Konstantinos" userId="7ec4bfa8-d0f8-4a97-a785-d93cfb7366f7" providerId="ADAL" clId="{BDEC06E2-63A3-459D-A6AD-060E6E7E7608}" dt="2022-10-24T21:11:22.575" v="5568" actId="478"/>
          <ac:spMkLst>
            <pc:docMk/>
            <pc:sldMk cId="3964421213" sldId="819"/>
            <ac:spMk id="5" creationId="{0ACD6B7D-A34F-511A-509F-412201DD2D83}"/>
          </ac:spMkLst>
        </pc:spChg>
        <pc:spChg chg="mod">
          <ac:chgData name="Adamos Konstantinos" userId="7ec4bfa8-d0f8-4a97-a785-d93cfb7366f7" providerId="ADAL" clId="{BDEC06E2-63A3-459D-A6AD-060E6E7E7608}" dt="2022-10-24T21:11:36.189" v="5571" actId="14100"/>
          <ac:spMkLst>
            <pc:docMk/>
            <pc:sldMk cId="3964421213" sldId="819"/>
            <ac:spMk id="8" creationId="{00000000-0000-0000-0000-000000000000}"/>
          </ac:spMkLst>
        </pc:spChg>
        <pc:spChg chg="add del">
          <ac:chgData name="Adamos Konstantinos" userId="7ec4bfa8-d0f8-4a97-a785-d93cfb7366f7" providerId="ADAL" clId="{BDEC06E2-63A3-459D-A6AD-060E6E7E7608}" dt="2022-10-24T21:11:32.321" v="5570" actId="26606"/>
          <ac:spMkLst>
            <pc:docMk/>
            <pc:sldMk cId="3964421213" sldId="819"/>
            <ac:spMk id="13" creationId="{C7FA33FF-088D-4F16-95A2-2C64D353DEA8}"/>
          </ac:spMkLst>
        </pc:spChg>
        <pc:spChg chg="add del">
          <ac:chgData name="Adamos Konstantinos" userId="7ec4bfa8-d0f8-4a97-a785-d93cfb7366f7" providerId="ADAL" clId="{BDEC06E2-63A3-459D-A6AD-060E6E7E7608}" dt="2022-10-24T21:11:32.321" v="5570" actId="26606"/>
          <ac:spMkLst>
            <pc:docMk/>
            <pc:sldMk cId="3964421213" sldId="819"/>
            <ac:spMk id="15" creationId="{A376EFB1-01CF-419F-ABF1-2AF02BBFCBD1}"/>
          </ac:spMkLst>
        </pc:spChg>
        <pc:spChg chg="add del">
          <ac:chgData name="Adamos Konstantinos" userId="7ec4bfa8-d0f8-4a97-a785-d93cfb7366f7" providerId="ADAL" clId="{BDEC06E2-63A3-459D-A6AD-060E6E7E7608}" dt="2022-10-24T21:11:32.321" v="5570" actId="26606"/>
          <ac:spMkLst>
            <pc:docMk/>
            <pc:sldMk cId="3964421213" sldId="819"/>
            <ac:spMk id="17" creationId="{FF9DEA15-78BD-4750-AA18-B9F28A6D5AB8}"/>
          </ac:spMkLst>
        </pc:spChg>
        <pc:spChg chg="add">
          <ac:chgData name="Adamos Konstantinos" userId="7ec4bfa8-d0f8-4a97-a785-d93cfb7366f7" providerId="ADAL" clId="{BDEC06E2-63A3-459D-A6AD-060E6E7E7608}" dt="2022-10-24T21:11:32.321" v="5570" actId="26606"/>
          <ac:spMkLst>
            <pc:docMk/>
            <pc:sldMk cId="3964421213" sldId="819"/>
            <ac:spMk id="22" creationId="{C7FA33FF-088D-4F16-95A2-2C64D353DEA8}"/>
          </ac:spMkLst>
        </pc:spChg>
        <pc:spChg chg="add">
          <ac:chgData name="Adamos Konstantinos" userId="7ec4bfa8-d0f8-4a97-a785-d93cfb7366f7" providerId="ADAL" clId="{BDEC06E2-63A3-459D-A6AD-060E6E7E7608}" dt="2022-10-24T21:11:32.321" v="5570" actId="26606"/>
          <ac:spMkLst>
            <pc:docMk/>
            <pc:sldMk cId="3964421213" sldId="819"/>
            <ac:spMk id="24" creationId="{A376EFB1-01CF-419F-ABF1-2AF02BBFCBD1}"/>
          </ac:spMkLst>
        </pc:spChg>
        <pc:spChg chg="add">
          <ac:chgData name="Adamos Konstantinos" userId="7ec4bfa8-d0f8-4a97-a785-d93cfb7366f7" providerId="ADAL" clId="{BDEC06E2-63A3-459D-A6AD-060E6E7E7608}" dt="2022-10-24T21:11:32.321" v="5570" actId="26606"/>
          <ac:spMkLst>
            <pc:docMk/>
            <pc:sldMk cId="3964421213" sldId="819"/>
            <ac:spMk id="26" creationId="{FF9DEA15-78BD-4750-AA18-B9F28A6D5AB8}"/>
          </ac:spMkLst>
        </pc:spChg>
        <pc:picChg chg="add del mod">
          <ac:chgData name="Adamos Konstantinos" userId="7ec4bfa8-d0f8-4a97-a785-d93cfb7366f7" providerId="ADAL" clId="{BDEC06E2-63A3-459D-A6AD-060E6E7E7608}" dt="2022-10-24T21:11:17.716" v="5566" actId="478"/>
          <ac:picMkLst>
            <pc:docMk/>
            <pc:sldMk cId="3964421213" sldId="819"/>
            <ac:picMk id="2" creationId="{3FE2B0EC-10F6-8912-8D30-20754157C65F}"/>
          </ac:picMkLst>
        </pc:picChg>
        <pc:picChg chg="del mod ord">
          <ac:chgData name="Adamos Konstantinos" userId="7ec4bfa8-d0f8-4a97-a785-d93cfb7366f7" providerId="ADAL" clId="{BDEC06E2-63A3-459D-A6AD-060E6E7E7608}" dt="2022-10-24T21:11:20.181" v="5567" actId="478"/>
          <ac:picMkLst>
            <pc:docMk/>
            <pc:sldMk cId="3964421213" sldId="819"/>
            <ac:picMk id="6" creationId="{00000000-0000-0000-0000-000000000000}"/>
          </ac:picMkLst>
        </pc:picChg>
      </pc:sldChg>
      <pc:sldChg chg="addSp delSp modSp mod setBg">
        <pc:chgData name="Adamos Konstantinos" userId="7ec4bfa8-d0f8-4a97-a785-d93cfb7366f7" providerId="ADAL" clId="{BDEC06E2-63A3-459D-A6AD-060E6E7E7608}" dt="2022-10-24T20:53:47.442" v="5400" actId="26606"/>
        <pc:sldMkLst>
          <pc:docMk/>
          <pc:sldMk cId="1575823182" sldId="820"/>
        </pc:sldMkLst>
        <pc:spChg chg="mod">
          <ac:chgData name="Adamos Konstantinos" userId="7ec4bfa8-d0f8-4a97-a785-d93cfb7366f7" providerId="ADAL" clId="{BDEC06E2-63A3-459D-A6AD-060E6E7E7608}" dt="2022-10-24T20:53:47.442" v="5400" actId="26606"/>
          <ac:spMkLst>
            <pc:docMk/>
            <pc:sldMk cId="1575823182" sldId="820"/>
            <ac:spMk id="3" creationId="{00000000-0000-0000-0000-000000000000}"/>
          </ac:spMkLst>
        </pc:spChg>
        <pc:spChg chg="add del mod">
          <ac:chgData name="Adamos Konstantinos" userId="7ec4bfa8-d0f8-4a97-a785-d93cfb7366f7" providerId="ADAL" clId="{BDEC06E2-63A3-459D-A6AD-060E6E7E7608}" dt="2022-10-24T20:52:58.731" v="5385" actId="478"/>
          <ac:spMkLst>
            <pc:docMk/>
            <pc:sldMk cId="1575823182" sldId="820"/>
            <ac:spMk id="5" creationId="{5624B664-C0FB-06D2-8726-C526941BBB45}"/>
          </ac:spMkLst>
        </pc:spChg>
        <pc:spChg chg="mod">
          <ac:chgData name="Adamos Konstantinos" userId="7ec4bfa8-d0f8-4a97-a785-d93cfb7366f7" providerId="ADAL" clId="{BDEC06E2-63A3-459D-A6AD-060E6E7E7608}" dt="2022-10-24T20:53:47.442" v="5400" actId="26606"/>
          <ac:spMkLst>
            <pc:docMk/>
            <pc:sldMk cId="1575823182" sldId="820"/>
            <ac:spMk id="8" creationId="{00000000-0000-0000-0000-000000000000}"/>
          </ac:spMkLst>
        </pc:spChg>
        <pc:spChg chg="add">
          <ac:chgData name="Adamos Konstantinos" userId="7ec4bfa8-d0f8-4a97-a785-d93cfb7366f7" providerId="ADAL" clId="{BDEC06E2-63A3-459D-A6AD-060E6E7E7608}" dt="2022-10-24T20:53:47.442" v="5400" actId="26606"/>
          <ac:spMkLst>
            <pc:docMk/>
            <pc:sldMk cId="1575823182" sldId="820"/>
            <ac:spMk id="13" creationId="{C7FA33FF-088D-4F16-95A2-2C64D353DEA8}"/>
          </ac:spMkLst>
        </pc:spChg>
        <pc:spChg chg="add">
          <ac:chgData name="Adamos Konstantinos" userId="7ec4bfa8-d0f8-4a97-a785-d93cfb7366f7" providerId="ADAL" clId="{BDEC06E2-63A3-459D-A6AD-060E6E7E7608}" dt="2022-10-24T20:53:47.442" v="5400" actId="26606"/>
          <ac:spMkLst>
            <pc:docMk/>
            <pc:sldMk cId="1575823182" sldId="820"/>
            <ac:spMk id="15" creationId="{A376EFB1-01CF-419F-ABF1-2AF02BBFCBD1}"/>
          </ac:spMkLst>
        </pc:spChg>
        <pc:spChg chg="add">
          <ac:chgData name="Adamos Konstantinos" userId="7ec4bfa8-d0f8-4a97-a785-d93cfb7366f7" providerId="ADAL" clId="{BDEC06E2-63A3-459D-A6AD-060E6E7E7608}" dt="2022-10-24T20:53:47.442" v="5400" actId="26606"/>
          <ac:spMkLst>
            <pc:docMk/>
            <pc:sldMk cId="1575823182" sldId="820"/>
            <ac:spMk id="17" creationId="{FF9DEA15-78BD-4750-AA18-B9F28A6D5AB8}"/>
          </ac:spMkLst>
        </pc:spChg>
        <pc:picChg chg="del">
          <ac:chgData name="Adamos Konstantinos" userId="7ec4bfa8-d0f8-4a97-a785-d93cfb7366f7" providerId="ADAL" clId="{BDEC06E2-63A3-459D-A6AD-060E6E7E7608}" dt="2022-10-24T20:52:56.252" v="5384" actId="478"/>
          <ac:picMkLst>
            <pc:docMk/>
            <pc:sldMk cId="1575823182" sldId="820"/>
            <ac:picMk id="4" creationId="{00000000-0000-0000-0000-000000000000}"/>
          </ac:picMkLst>
        </pc:picChg>
      </pc:sldChg>
      <pc:sldChg chg="addSp modSp mod setBg">
        <pc:chgData name="Adamos Konstantinos" userId="7ec4bfa8-d0f8-4a97-a785-d93cfb7366f7" providerId="ADAL" clId="{BDEC06E2-63A3-459D-A6AD-060E6E7E7608}" dt="2022-10-24T20:43:12.169" v="5309" actId="20577"/>
        <pc:sldMkLst>
          <pc:docMk/>
          <pc:sldMk cId="17616086" sldId="821"/>
        </pc:sldMkLst>
        <pc:spChg chg="mod">
          <ac:chgData name="Adamos Konstantinos" userId="7ec4bfa8-d0f8-4a97-a785-d93cfb7366f7" providerId="ADAL" clId="{BDEC06E2-63A3-459D-A6AD-060E6E7E7608}" dt="2022-10-24T20:43:12.169" v="5309" actId="20577"/>
          <ac:spMkLst>
            <pc:docMk/>
            <pc:sldMk cId="17616086" sldId="821"/>
            <ac:spMk id="3" creationId="{00000000-0000-0000-0000-000000000000}"/>
          </ac:spMkLst>
        </pc:spChg>
        <pc:spChg chg="mod">
          <ac:chgData name="Adamos Konstantinos" userId="7ec4bfa8-d0f8-4a97-a785-d93cfb7366f7" providerId="ADAL" clId="{BDEC06E2-63A3-459D-A6AD-060E6E7E7608}" dt="2022-10-24T20:37:37.265" v="5286" actId="26606"/>
          <ac:spMkLst>
            <pc:docMk/>
            <pc:sldMk cId="17616086" sldId="821"/>
            <ac:spMk id="8" creationId="{00000000-0000-0000-0000-000000000000}"/>
          </ac:spMkLst>
        </pc:spChg>
        <pc:spChg chg="add">
          <ac:chgData name="Adamos Konstantinos" userId="7ec4bfa8-d0f8-4a97-a785-d93cfb7366f7" providerId="ADAL" clId="{BDEC06E2-63A3-459D-A6AD-060E6E7E7608}" dt="2022-10-24T20:37:37.265" v="5286" actId="26606"/>
          <ac:spMkLst>
            <pc:docMk/>
            <pc:sldMk cId="17616086" sldId="821"/>
            <ac:spMk id="13" creationId="{C7FA33FF-088D-4F16-95A2-2C64D353DEA8}"/>
          </ac:spMkLst>
        </pc:spChg>
        <pc:spChg chg="add">
          <ac:chgData name="Adamos Konstantinos" userId="7ec4bfa8-d0f8-4a97-a785-d93cfb7366f7" providerId="ADAL" clId="{BDEC06E2-63A3-459D-A6AD-060E6E7E7608}" dt="2022-10-24T20:37:37.265" v="5286" actId="26606"/>
          <ac:spMkLst>
            <pc:docMk/>
            <pc:sldMk cId="17616086" sldId="821"/>
            <ac:spMk id="15" creationId="{A376EFB1-01CF-419F-ABF1-2AF02BBFCBD1}"/>
          </ac:spMkLst>
        </pc:spChg>
        <pc:spChg chg="add">
          <ac:chgData name="Adamos Konstantinos" userId="7ec4bfa8-d0f8-4a97-a785-d93cfb7366f7" providerId="ADAL" clId="{BDEC06E2-63A3-459D-A6AD-060E6E7E7608}" dt="2022-10-24T20:37:37.265" v="5286" actId="26606"/>
          <ac:spMkLst>
            <pc:docMk/>
            <pc:sldMk cId="17616086" sldId="821"/>
            <ac:spMk id="17" creationId="{FF9DEA15-78BD-4750-AA18-B9F28A6D5AB8}"/>
          </ac:spMkLst>
        </pc:spChg>
      </pc:sldChg>
      <pc:sldChg chg="addSp modSp mod setBg">
        <pc:chgData name="Adamos Konstantinos" userId="7ec4bfa8-d0f8-4a97-a785-d93cfb7366f7" providerId="ADAL" clId="{BDEC06E2-63A3-459D-A6AD-060E6E7E7608}" dt="2022-10-24T20:35:21.494" v="5284" actId="14100"/>
        <pc:sldMkLst>
          <pc:docMk/>
          <pc:sldMk cId="1035883985" sldId="822"/>
        </pc:sldMkLst>
        <pc:spChg chg="mod">
          <ac:chgData name="Adamos Konstantinos" userId="7ec4bfa8-d0f8-4a97-a785-d93cfb7366f7" providerId="ADAL" clId="{BDEC06E2-63A3-459D-A6AD-060E6E7E7608}" dt="2022-10-24T20:35:13.132" v="5283" actId="14100"/>
          <ac:spMkLst>
            <pc:docMk/>
            <pc:sldMk cId="1035883985" sldId="822"/>
            <ac:spMk id="3" creationId="{00000000-0000-0000-0000-000000000000}"/>
          </ac:spMkLst>
        </pc:spChg>
        <pc:spChg chg="mod">
          <ac:chgData name="Adamos Konstantinos" userId="7ec4bfa8-d0f8-4a97-a785-d93cfb7366f7" providerId="ADAL" clId="{BDEC06E2-63A3-459D-A6AD-060E6E7E7608}" dt="2022-10-24T20:35:21.494" v="5284" actId="14100"/>
          <ac:spMkLst>
            <pc:docMk/>
            <pc:sldMk cId="1035883985" sldId="822"/>
            <ac:spMk id="8" creationId="{00000000-0000-0000-0000-000000000000}"/>
          </ac:spMkLst>
        </pc:spChg>
        <pc:spChg chg="add">
          <ac:chgData name="Adamos Konstantinos" userId="7ec4bfa8-d0f8-4a97-a785-d93cfb7366f7" providerId="ADAL" clId="{BDEC06E2-63A3-459D-A6AD-060E6E7E7608}" dt="2022-10-24T20:34:48.323" v="5279" actId="26606"/>
          <ac:spMkLst>
            <pc:docMk/>
            <pc:sldMk cId="1035883985" sldId="822"/>
            <ac:spMk id="13" creationId="{C7FA33FF-088D-4F16-95A2-2C64D353DEA8}"/>
          </ac:spMkLst>
        </pc:spChg>
        <pc:spChg chg="add">
          <ac:chgData name="Adamos Konstantinos" userId="7ec4bfa8-d0f8-4a97-a785-d93cfb7366f7" providerId="ADAL" clId="{BDEC06E2-63A3-459D-A6AD-060E6E7E7608}" dt="2022-10-24T20:34:48.323" v="5279" actId="26606"/>
          <ac:spMkLst>
            <pc:docMk/>
            <pc:sldMk cId="1035883985" sldId="822"/>
            <ac:spMk id="15" creationId="{A376EFB1-01CF-419F-ABF1-2AF02BBFCBD1}"/>
          </ac:spMkLst>
        </pc:spChg>
        <pc:spChg chg="add">
          <ac:chgData name="Adamos Konstantinos" userId="7ec4bfa8-d0f8-4a97-a785-d93cfb7366f7" providerId="ADAL" clId="{BDEC06E2-63A3-459D-A6AD-060E6E7E7608}" dt="2022-10-24T20:34:48.323" v="5279" actId="26606"/>
          <ac:spMkLst>
            <pc:docMk/>
            <pc:sldMk cId="1035883985" sldId="822"/>
            <ac:spMk id="17" creationId="{FF9DEA15-78BD-4750-AA18-B9F28A6D5AB8}"/>
          </ac:spMkLst>
        </pc:spChg>
      </pc:sldChg>
      <pc:sldChg chg="addSp delSp modSp mod setBg setClrOvrMap">
        <pc:chgData name="Adamos Konstantinos" userId="7ec4bfa8-d0f8-4a97-a785-d93cfb7366f7" providerId="ADAL" clId="{BDEC06E2-63A3-459D-A6AD-060E6E7E7608}" dt="2022-10-24T20:11:35.226" v="5184" actId="20577"/>
        <pc:sldMkLst>
          <pc:docMk/>
          <pc:sldMk cId="3454267161" sldId="824"/>
        </pc:sldMkLst>
        <pc:spChg chg="mod">
          <ac:chgData name="Adamos Konstantinos" userId="7ec4bfa8-d0f8-4a97-a785-d93cfb7366f7" providerId="ADAL" clId="{BDEC06E2-63A3-459D-A6AD-060E6E7E7608}" dt="2022-10-24T20:11:35.226" v="5184" actId="20577"/>
          <ac:spMkLst>
            <pc:docMk/>
            <pc:sldMk cId="3454267161" sldId="824"/>
            <ac:spMk id="3" creationId="{00000000-0000-0000-0000-000000000000}"/>
          </ac:spMkLst>
        </pc:spChg>
        <pc:spChg chg="mod">
          <ac:chgData name="Adamos Konstantinos" userId="7ec4bfa8-d0f8-4a97-a785-d93cfb7366f7" providerId="ADAL" clId="{BDEC06E2-63A3-459D-A6AD-060E6E7E7608}" dt="2022-10-24T20:09:57.938" v="5180" actId="26606"/>
          <ac:spMkLst>
            <pc:docMk/>
            <pc:sldMk cId="3454267161" sldId="824"/>
            <ac:spMk id="8" creationId="{00000000-0000-0000-0000-000000000000}"/>
          </ac:spMkLst>
        </pc:spChg>
        <pc:spChg chg="add">
          <ac:chgData name="Adamos Konstantinos" userId="7ec4bfa8-d0f8-4a97-a785-d93cfb7366f7" providerId="ADAL" clId="{BDEC06E2-63A3-459D-A6AD-060E6E7E7608}" dt="2022-10-24T20:09:57.938" v="5180" actId="26606"/>
          <ac:spMkLst>
            <pc:docMk/>
            <pc:sldMk cId="3454267161" sldId="824"/>
            <ac:spMk id="11273" creationId="{C7FA33FF-088D-4F16-95A2-2C64D353DEA8}"/>
          </ac:spMkLst>
        </pc:spChg>
        <pc:spChg chg="add">
          <ac:chgData name="Adamos Konstantinos" userId="7ec4bfa8-d0f8-4a97-a785-d93cfb7366f7" providerId="ADAL" clId="{BDEC06E2-63A3-459D-A6AD-060E6E7E7608}" dt="2022-10-24T20:09:57.938" v="5180" actId="26606"/>
          <ac:spMkLst>
            <pc:docMk/>
            <pc:sldMk cId="3454267161" sldId="824"/>
            <ac:spMk id="11275" creationId="{A376EFB1-01CF-419F-ABF1-2AF02BBFCBD1}"/>
          </ac:spMkLst>
        </pc:spChg>
        <pc:spChg chg="add">
          <ac:chgData name="Adamos Konstantinos" userId="7ec4bfa8-d0f8-4a97-a785-d93cfb7366f7" providerId="ADAL" clId="{BDEC06E2-63A3-459D-A6AD-060E6E7E7608}" dt="2022-10-24T20:09:57.938" v="5180" actId="26606"/>
          <ac:spMkLst>
            <pc:docMk/>
            <pc:sldMk cId="3454267161" sldId="824"/>
            <ac:spMk id="11277" creationId="{FF9DEA15-78BD-4750-AA18-B9F28A6D5AB8}"/>
          </ac:spMkLst>
        </pc:spChg>
        <pc:picChg chg="add del mod">
          <ac:chgData name="Adamos Konstantinos" userId="7ec4bfa8-d0f8-4a97-a785-d93cfb7366f7" providerId="ADAL" clId="{BDEC06E2-63A3-459D-A6AD-060E6E7E7608}" dt="2022-10-24T20:09:53.537" v="5177" actId="478"/>
          <ac:picMkLst>
            <pc:docMk/>
            <pc:sldMk cId="3454267161" sldId="824"/>
            <ac:picMk id="2" creationId="{00000000-0000-0000-0000-000000000000}"/>
          </ac:picMkLst>
        </pc:picChg>
        <pc:picChg chg="add del">
          <ac:chgData name="Adamos Konstantinos" userId="7ec4bfa8-d0f8-4a97-a785-d93cfb7366f7" providerId="ADAL" clId="{BDEC06E2-63A3-459D-A6AD-060E6E7E7608}" dt="2022-10-24T20:09:07.739" v="5174"/>
          <ac:picMkLst>
            <pc:docMk/>
            <pc:sldMk cId="3454267161" sldId="824"/>
            <ac:picMk id="11266" creationId="{E74282B5-AC27-9E6C-0C0F-A8F7F1876ED2}"/>
          </ac:picMkLst>
        </pc:picChg>
        <pc:picChg chg="add mod">
          <ac:chgData name="Adamos Konstantinos" userId="7ec4bfa8-d0f8-4a97-a785-d93cfb7366f7" providerId="ADAL" clId="{BDEC06E2-63A3-459D-A6AD-060E6E7E7608}" dt="2022-10-24T20:09:57.938" v="5180" actId="26606"/>
          <ac:picMkLst>
            <pc:docMk/>
            <pc:sldMk cId="3454267161" sldId="824"/>
            <ac:picMk id="11268" creationId="{4BF11260-680A-7DB4-2D66-540F3BB625CA}"/>
          </ac:picMkLst>
        </pc:picChg>
      </pc:sldChg>
      <pc:sldChg chg="addSp modSp mod setBg setClrOvrMap">
        <pc:chgData name="Adamos Konstantinos" userId="7ec4bfa8-d0f8-4a97-a785-d93cfb7366f7" providerId="ADAL" clId="{BDEC06E2-63A3-459D-A6AD-060E6E7E7608}" dt="2022-10-24T20:01:58.880" v="5113" actId="26606"/>
        <pc:sldMkLst>
          <pc:docMk/>
          <pc:sldMk cId="3179696012" sldId="825"/>
        </pc:sldMkLst>
        <pc:spChg chg="mod">
          <ac:chgData name="Adamos Konstantinos" userId="7ec4bfa8-d0f8-4a97-a785-d93cfb7366f7" providerId="ADAL" clId="{BDEC06E2-63A3-459D-A6AD-060E6E7E7608}" dt="2022-10-24T20:01:58.880" v="5113" actId="26606"/>
          <ac:spMkLst>
            <pc:docMk/>
            <pc:sldMk cId="3179696012" sldId="825"/>
            <ac:spMk id="3" creationId="{00000000-0000-0000-0000-000000000000}"/>
          </ac:spMkLst>
        </pc:spChg>
        <pc:spChg chg="mod">
          <ac:chgData name="Adamos Konstantinos" userId="7ec4bfa8-d0f8-4a97-a785-d93cfb7366f7" providerId="ADAL" clId="{BDEC06E2-63A3-459D-A6AD-060E6E7E7608}" dt="2022-10-24T20:01:58.880" v="5113" actId="26606"/>
          <ac:spMkLst>
            <pc:docMk/>
            <pc:sldMk cId="3179696012" sldId="825"/>
            <ac:spMk id="8" creationId="{00000000-0000-0000-0000-000000000000}"/>
          </ac:spMkLst>
        </pc:spChg>
        <pc:spChg chg="add">
          <ac:chgData name="Adamos Konstantinos" userId="7ec4bfa8-d0f8-4a97-a785-d93cfb7366f7" providerId="ADAL" clId="{BDEC06E2-63A3-459D-A6AD-060E6E7E7608}" dt="2022-10-24T20:01:58.880" v="5113" actId="26606"/>
          <ac:spMkLst>
            <pc:docMk/>
            <pc:sldMk cId="3179696012" sldId="825"/>
            <ac:spMk id="13" creationId="{C7FA33FF-088D-4F16-95A2-2C64D353DEA8}"/>
          </ac:spMkLst>
        </pc:spChg>
        <pc:spChg chg="add">
          <ac:chgData name="Adamos Konstantinos" userId="7ec4bfa8-d0f8-4a97-a785-d93cfb7366f7" providerId="ADAL" clId="{BDEC06E2-63A3-459D-A6AD-060E6E7E7608}" dt="2022-10-24T20:01:58.880" v="5113" actId="26606"/>
          <ac:spMkLst>
            <pc:docMk/>
            <pc:sldMk cId="3179696012" sldId="825"/>
            <ac:spMk id="15" creationId="{A376EFB1-01CF-419F-ABF1-2AF02BBFCBD1}"/>
          </ac:spMkLst>
        </pc:spChg>
        <pc:spChg chg="add">
          <ac:chgData name="Adamos Konstantinos" userId="7ec4bfa8-d0f8-4a97-a785-d93cfb7366f7" providerId="ADAL" clId="{BDEC06E2-63A3-459D-A6AD-060E6E7E7608}" dt="2022-10-24T20:01:58.880" v="5113" actId="26606"/>
          <ac:spMkLst>
            <pc:docMk/>
            <pc:sldMk cId="3179696012" sldId="825"/>
            <ac:spMk id="17" creationId="{FF9DEA15-78BD-4750-AA18-B9F28A6D5AB8}"/>
          </ac:spMkLst>
        </pc:spChg>
        <pc:picChg chg="mod">
          <ac:chgData name="Adamos Konstantinos" userId="7ec4bfa8-d0f8-4a97-a785-d93cfb7366f7" providerId="ADAL" clId="{BDEC06E2-63A3-459D-A6AD-060E6E7E7608}" dt="2022-10-24T20:01:58.880" v="5113" actId="26606"/>
          <ac:picMkLst>
            <pc:docMk/>
            <pc:sldMk cId="3179696012" sldId="825"/>
            <ac:picMk id="4" creationId="{00000000-0000-0000-0000-000000000000}"/>
          </ac:picMkLst>
        </pc:picChg>
      </pc:sldChg>
      <pc:sldChg chg="addSp delSp modSp mod setBg setClrOvrMap">
        <pc:chgData name="Adamos Konstantinos" userId="7ec4bfa8-d0f8-4a97-a785-d93cfb7366f7" providerId="ADAL" clId="{BDEC06E2-63A3-459D-A6AD-060E6E7E7608}" dt="2022-10-24T19:49:59.226" v="5054" actId="20577"/>
        <pc:sldMkLst>
          <pc:docMk/>
          <pc:sldMk cId="3510286159" sldId="826"/>
        </pc:sldMkLst>
        <pc:spChg chg="mod">
          <ac:chgData name="Adamos Konstantinos" userId="7ec4bfa8-d0f8-4a97-a785-d93cfb7366f7" providerId="ADAL" clId="{BDEC06E2-63A3-459D-A6AD-060E6E7E7608}" dt="2022-10-24T19:49:59.226" v="5054" actId="20577"/>
          <ac:spMkLst>
            <pc:docMk/>
            <pc:sldMk cId="3510286159" sldId="826"/>
            <ac:spMk id="3" creationId="{00000000-0000-0000-0000-000000000000}"/>
          </ac:spMkLst>
        </pc:spChg>
        <pc:spChg chg="mod">
          <ac:chgData name="Adamos Konstantinos" userId="7ec4bfa8-d0f8-4a97-a785-d93cfb7366f7" providerId="ADAL" clId="{BDEC06E2-63A3-459D-A6AD-060E6E7E7608}" dt="2022-10-24T16:11:57.698" v="4765" actId="20577"/>
          <ac:spMkLst>
            <pc:docMk/>
            <pc:sldMk cId="3510286159" sldId="826"/>
            <ac:spMk id="8" creationId="{00000000-0000-0000-0000-000000000000}"/>
          </ac:spMkLst>
        </pc:spChg>
        <pc:spChg chg="add">
          <ac:chgData name="Adamos Konstantinos" userId="7ec4bfa8-d0f8-4a97-a785-d93cfb7366f7" providerId="ADAL" clId="{BDEC06E2-63A3-459D-A6AD-060E6E7E7608}" dt="2022-10-24T16:11:27.239" v="4734" actId="26606"/>
          <ac:spMkLst>
            <pc:docMk/>
            <pc:sldMk cId="3510286159" sldId="826"/>
            <ac:spMk id="2055" creationId="{C7FA33FF-088D-4F16-95A2-2C64D353DEA8}"/>
          </ac:spMkLst>
        </pc:spChg>
        <pc:spChg chg="add">
          <ac:chgData name="Adamos Konstantinos" userId="7ec4bfa8-d0f8-4a97-a785-d93cfb7366f7" providerId="ADAL" clId="{BDEC06E2-63A3-459D-A6AD-060E6E7E7608}" dt="2022-10-24T16:11:27.239" v="4734" actId="26606"/>
          <ac:spMkLst>
            <pc:docMk/>
            <pc:sldMk cId="3510286159" sldId="826"/>
            <ac:spMk id="2057" creationId="{A376EFB1-01CF-419F-ABF1-2AF02BBFCBD1}"/>
          </ac:spMkLst>
        </pc:spChg>
        <pc:spChg chg="add">
          <ac:chgData name="Adamos Konstantinos" userId="7ec4bfa8-d0f8-4a97-a785-d93cfb7366f7" providerId="ADAL" clId="{BDEC06E2-63A3-459D-A6AD-060E6E7E7608}" dt="2022-10-24T16:11:27.239" v="4734" actId="26606"/>
          <ac:spMkLst>
            <pc:docMk/>
            <pc:sldMk cId="3510286159" sldId="826"/>
            <ac:spMk id="2059" creationId="{FF9DEA15-78BD-4750-AA18-B9F28A6D5AB8}"/>
          </ac:spMkLst>
        </pc:spChg>
        <pc:picChg chg="del">
          <ac:chgData name="Adamos Konstantinos" userId="7ec4bfa8-d0f8-4a97-a785-d93cfb7366f7" providerId="ADAL" clId="{BDEC06E2-63A3-459D-A6AD-060E6E7E7608}" dt="2022-10-24T16:11:10.782" v="4730" actId="478"/>
          <ac:picMkLst>
            <pc:docMk/>
            <pc:sldMk cId="3510286159" sldId="826"/>
            <ac:picMk id="2" creationId="{00000000-0000-0000-0000-000000000000}"/>
          </ac:picMkLst>
        </pc:picChg>
        <pc:picChg chg="add mod">
          <ac:chgData name="Adamos Konstantinos" userId="7ec4bfa8-d0f8-4a97-a785-d93cfb7366f7" providerId="ADAL" clId="{BDEC06E2-63A3-459D-A6AD-060E6E7E7608}" dt="2022-10-24T16:11:42.998" v="4757" actId="1038"/>
          <ac:picMkLst>
            <pc:docMk/>
            <pc:sldMk cId="3510286159" sldId="826"/>
            <ac:picMk id="2050" creationId="{FDB8B260-0530-2FF8-FBC5-2F61CEC46816}"/>
          </ac:picMkLst>
        </pc:picChg>
      </pc:sldChg>
      <pc:sldChg chg="addSp modSp mod setBg">
        <pc:chgData name="Adamos Konstantinos" userId="7ec4bfa8-d0f8-4a97-a785-d93cfb7366f7" providerId="ADAL" clId="{BDEC06E2-63A3-459D-A6AD-060E6E7E7608}" dt="2022-10-24T19:55:35.926" v="5109" actId="26606"/>
        <pc:sldMkLst>
          <pc:docMk/>
          <pc:sldMk cId="1940196980" sldId="827"/>
        </pc:sldMkLst>
        <pc:spChg chg="mod">
          <ac:chgData name="Adamos Konstantinos" userId="7ec4bfa8-d0f8-4a97-a785-d93cfb7366f7" providerId="ADAL" clId="{BDEC06E2-63A3-459D-A6AD-060E6E7E7608}" dt="2022-10-24T19:55:35.926" v="5109" actId="26606"/>
          <ac:spMkLst>
            <pc:docMk/>
            <pc:sldMk cId="1940196980" sldId="827"/>
            <ac:spMk id="3" creationId="{00000000-0000-0000-0000-000000000000}"/>
          </ac:spMkLst>
        </pc:spChg>
        <pc:spChg chg="mod">
          <ac:chgData name="Adamos Konstantinos" userId="7ec4bfa8-d0f8-4a97-a785-d93cfb7366f7" providerId="ADAL" clId="{BDEC06E2-63A3-459D-A6AD-060E6E7E7608}" dt="2022-10-24T19:55:35.926" v="5109" actId="26606"/>
          <ac:spMkLst>
            <pc:docMk/>
            <pc:sldMk cId="1940196980" sldId="827"/>
            <ac:spMk id="8" creationId="{00000000-0000-0000-0000-000000000000}"/>
          </ac:spMkLst>
        </pc:spChg>
        <pc:spChg chg="add">
          <ac:chgData name="Adamos Konstantinos" userId="7ec4bfa8-d0f8-4a97-a785-d93cfb7366f7" providerId="ADAL" clId="{BDEC06E2-63A3-459D-A6AD-060E6E7E7608}" dt="2022-10-24T19:55:35.926" v="5109" actId="26606"/>
          <ac:spMkLst>
            <pc:docMk/>
            <pc:sldMk cId="1940196980" sldId="827"/>
            <ac:spMk id="13" creationId="{C7FA33FF-088D-4F16-95A2-2C64D353DEA8}"/>
          </ac:spMkLst>
        </pc:spChg>
        <pc:spChg chg="add">
          <ac:chgData name="Adamos Konstantinos" userId="7ec4bfa8-d0f8-4a97-a785-d93cfb7366f7" providerId="ADAL" clId="{BDEC06E2-63A3-459D-A6AD-060E6E7E7608}" dt="2022-10-24T19:55:35.926" v="5109" actId="26606"/>
          <ac:spMkLst>
            <pc:docMk/>
            <pc:sldMk cId="1940196980" sldId="827"/>
            <ac:spMk id="15" creationId="{A376EFB1-01CF-419F-ABF1-2AF02BBFCBD1}"/>
          </ac:spMkLst>
        </pc:spChg>
        <pc:spChg chg="add">
          <ac:chgData name="Adamos Konstantinos" userId="7ec4bfa8-d0f8-4a97-a785-d93cfb7366f7" providerId="ADAL" clId="{BDEC06E2-63A3-459D-A6AD-060E6E7E7608}" dt="2022-10-24T19:55:35.926" v="5109" actId="26606"/>
          <ac:spMkLst>
            <pc:docMk/>
            <pc:sldMk cId="1940196980" sldId="827"/>
            <ac:spMk id="17" creationId="{FF9DEA15-78BD-4750-AA18-B9F28A6D5AB8}"/>
          </ac:spMkLst>
        </pc:spChg>
      </pc:sldChg>
      <pc:sldChg chg="addSp delSp modSp add mod setBg setClrOvrMap">
        <pc:chgData name="Adamos Konstantinos" userId="7ec4bfa8-d0f8-4a97-a785-d93cfb7366f7" providerId="ADAL" clId="{BDEC06E2-63A3-459D-A6AD-060E6E7E7608}" dt="2022-10-24T15:54:09.040" v="4617" actId="26606"/>
        <pc:sldMkLst>
          <pc:docMk/>
          <pc:sldMk cId="779235368" sldId="829"/>
        </pc:sldMkLst>
        <pc:spChg chg="add del mod ord">
          <ac:chgData name="Adamos Konstantinos" userId="7ec4bfa8-d0f8-4a97-a785-d93cfb7366f7" providerId="ADAL" clId="{BDEC06E2-63A3-459D-A6AD-060E6E7E7608}" dt="2022-10-23T21:17:00.880" v="3463" actId="26606"/>
          <ac:spMkLst>
            <pc:docMk/>
            <pc:sldMk cId="779235368" sldId="829"/>
            <ac:spMk id="3" creationId="{00000000-0000-0000-0000-000000000000}"/>
          </ac:spMkLst>
        </pc:spChg>
        <pc:spChg chg="mod">
          <ac:chgData name="Adamos Konstantinos" userId="7ec4bfa8-d0f8-4a97-a785-d93cfb7366f7" providerId="ADAL" clId="{BDEC06E2-63A3-459D-A6AD-060E6E7E7608}" dt="2022-10-24T15:54:09.036" v="4616" actId="26606"/>
          <ac:spMkLst>
            <pc:docMk/>
            <pc:sldMk cId="779235368" sldId="829"/>
            <ac:spMk id="8" creationId="{00000000-0000-0000-0000-000000000000}"/>
          </ac:spMkLst>
        </pc:spChg>
        <pc:spChg chg="add del">
          <ac:chgData name="Adamos Konstantinos" userId="7ec4bfa8-d0f8-4a97-a785-d93cfb7366f7" providerId="ADAL" clId="{BDEC06E2-63A3-459D-A6AD-060E6E7E7608}" dt="2022-10-22T14:59:04.349" v="4" actId="26606"/>
          <ac:spMkLst>
            <pc:docMk/>
            <pc:sldMk cId="779235368" sldId="829"/>
            <ac:spMk id="1031" creationId="{5E39A796-BE83-48B1-B33F-35C4A32AAB57}"/>
          </ac:spMkLst>
        </pc:spChg>
        <pc:spChg chg="add del">
          <ac:chgData name="Adamos Konstantinos" userId="7ec4bfa8-d0f8-4a97-a785-d93cfb7366f7" providerId="ADAL" clId="{BDEC06E2-63A3-459D-A6AD-060E6E7E7608}" dt="2022-10-22T14:59:04.349" v="4" actId="26606"/>
          <ac:spMkLst>
            <pc:docMk/>
            <pc:sldMk cId="779235368" sldId="829"/>
            <ac:spMk id="1033" creationId="{72F84B47-E267-4194-8194-831DB7B5547F}"/>
          </ac:spMkLst>
        </pc:spChg>
        <pc:spChg chg="add del">
          <ac:chgData name="Adamos Konstantinos" userId="7ec4bfa8-d0f8-4a97-a785-d93cfb7366f7" providerId="ADAL" clId="{BDEC06E2-63A3-459D-A6AD-060E6E7E7608}" dt="2022-10-22T14:59:07.383" v="6" actId="26606"/>
          <ac:spMkLst>
            <pc:docMk/>
            <pc:sldMk cId="779235368" sldId="829"/>
            <ac:spMk id="1035" creationId="{FF9B822F-893E-44C8-963C-64F50ACECBB2}"/>
          </ac:spMkLst>
        </pc:spChg>
        <pc:spChg chg="add del">
          <ac:chgData name="Adamos Konstantinos" userId="7ec4bfa8-d0f8-4a97-a785-d93cfb7366f7" providerId="ADAL" clId="{BDEC06E2-63A3-459D-A6AD-060E6E7E7608}" dt="2022-10-22T14:59:07.383" v="6" actId="26606"/>
          <ac:spMkLst>
            <pc:docMk/>
            <pc:sldMk cId="779235368" sldId="829"/>
            <ac:spMk id="1036" creationId="{EBF87945-A001-489F-9D9B-7D9435F0B9CA}"/>
          </ac:spMkLst>
        </pc:spChg>
        <pc:spChg chg="add del">
          <ac:chgData name="Adamos Konstantinos" userId="7ec4bfa8-d0f8-4a97-a785-d93cfb7366f7" providerId="ADAL" clId="{BDEC06E2-63A3-459D-A6AD-060E6E7E7608}" dt="2022-10-22T14:59:08.331" v="8" actId="26606"/>
          <ac:spMkLst>
            <pc:docMk/>
            <pc:sldMk cId="779235368" sldId="829"/>
            <ac:spMk id="1038" creationId="{2B97F24A-32CE-4C1C-A50D-3016B394DCFB}"/>
          </ac:spMkLst>
        </pc:spChg>
        <pc:spChg chg="add del">
          <ac:chgData name="Adamos Konstantinos" userId="7ec4bfa8-d0f8-4a97-a785-d93cfb7366f7" providerId="ADAL" clId="{BDEC06E2-63A3-459D-A6AD-060E6E7E7608}" dt="2022-10-22T14:59:08.331" v="8" actId="26606"/>
          <ac:spMkLst>
            <pc:docMk/>
            <pc:sldMk cId="779235368" sldId="829"/>
            <ac:spMk id="1039" creationId="{CD8B4F24-440B-49E9-B85D-733523DC064B}"/>
          </ac:spMkLst>
        </pc:spChg>
        <pc:spChg chg="add del">
          <ac:chgData name="Adamos Konstantinos" userId="7ec4bfa8-d0f8-4a97-a785-d93cfb7366f7" providerId="ADAL" clId="{BDEC06E2-63A3-459D-A6AD-060E6E7E7608}" dt="2022-10-22T14:59:14.339" v="10" actId="26606"/>
          <ac:spMkLst>
            <pc:docMk/>
            <pc:sldMk cId="779235368" sldId="829"/>
            <ac:spMk id="1041" creationId="{F13C74B1-5B17-4795-BED0-7140497B445A}"/>
          </ac:spMkLst>
        </pc:spChg>
        <pc:spChg chg="add del">
          <ac:chgData name="Adamos Konstantinos" userId="7ec4bfa8-d0f8-4a97-a785-d93cfb7366f7" providerId="ADAL" clId="{BDEC06E2-63A3-459D-A6AD-060E6E7E7608}" dt="2022-10-22T14:59:14.339" v="10" actId="26606"/>
          <ac:spMkLst>
            <pc:docMk/>
            <pc:sldMk cId="779235368" sldId="829"/>
            <ac:spMk id="1042" creationId="{D4974D33-8DC5-464E-8C6D-BE58F0669C17}"/>
          </ac:spMkLst>
        </pc:spChg>
        <pc:spChg chg="add del">
          <ac:chgData name="Adamos Konstantinos" userId="7ec4bfa8-d0f8-4a97-a785-d93cfb7366f7" providerId="ADAL" clId="{BDEC06E2-63A3-459D-A6AD-060E6E7E7608}" dt="2022-10-23T21:17:00.880" v="3463" actId="26606"/>
          <ac:spMkLst>
            <pc:docMk/>
            <pc:sldMk cId="779235368" sldId="829"/>
            <ac:spMk id="1044" creationId="{2B566528-1B12-4246-9431-5C2D7D081168}"/>
          </ac:spMkLst>
        </pc:spChg>
        <pc:spChg chg="add del">
          <ac:chgData name="Adamos Konstantinos" userId="7ec4bfa8-d0f8-4a97-a785-d93cfb7366f7" providerId="ADAL" clId="{BDEC06E2-63A3-459D-A6AD-060E6E7E7608}" dt="2022-10-23T21:16:46.833" v="3456" actId="26606"/>
          <ac:spMkLst>
            <pc:docMk/>
            <pc:sldMk cId="779235368" sldId="829"/>
            <ac:spMk id="1053" creationId="{CEB41C5C-0F34-4DDA-9D7C-5E717F35F60C}"/>
          </ac:spMkLst>
        </pc:spChg>
        <pc:spChg chg="add del">
          <ac:chgData name="Adamos Konstantinos" userId="7ec4bfa8-d0f8-4a97-a785-d93cfb7366f7" providerId="ADAL" clId="{BDEC06E2-63A3-459D-A6AD-060E6E7E7608}" dt="2022-10-23T21:16:51.665" v="3458" actId="26606"/>
          <ac:spMkLst>
            <pc:docMk/>
            <pc:sldMk cId="779235368" sldId="829"/>
            <ac:spMk id="1057" creationId="{58F1FB8D-1842-4A04-998D-6CF047AB2790}"/>
          </ac:spMkLst>
        </pc:spChg>
        <pc:spChg chg="add del">
          <ac:chgData name="Adamos Konstantinos" userId="7ec4bfa8-d0f8-4a97-a785-d93cfb7366f7" providerId="ADAL" clId="{BDEC06E2-63A3-459D-A6AD-060E6E7E7608}" dt="2022-10-23T21:16:51.665" v="3458" actId="26606"/>
          <ac:spMkLst>
            <pc:docMk/>
            <pc:sldMk cId="779235368" sldId="829"/>
            <ac:spMk id="1058" creationId="{56C20283-73E0-40EC-8AD8-057F581F64C2}"/>
          </ac:spMkLst>
        </pc:spChg>
        <pc:spChg chg="add del">
          <ac:chgData name="Adamos Konstantinos" userId="7ec4bfa8-d0f8-4a97-a785-d93cfb7366f7" providerId="ADAL" clId="{BDEC06E2-63A3-459D-A6AD-060E6E7E7608}" dt="2022-10-23T21:16:51.665" v="3458" actId="26606"/>
          <ac:spMkLst>
            <pc:docMk/>
            <pc:sldMk cId="779235368" sldId="829"/>
            <ac:spMk id="1059" creationId="{3FCC729B-E528-40C3-82D3-BA4375575E87}"/>
          </ac:spMkLst>
        </pc:spChg>
        <pc:spChg chg="add del">
          <ac:chgData name="Adamos Konstantinos" userId="7ec4bfa8-d0f8-4a97-a785-d93cfb7366f7" providerId="ADAL" clId="{BDEC06E2-63A3-459D-A6AD-060E6E7E7608}" dt="2022-10-23T21:16:54.944" v="3460" actId="26606"/>
          <ac:spMkLst>
            <pc:docMk/>
            <pc:sldMk cId="779235368" sldId="829"/>
            <ac:spMk id="1061" creationId="{2B566528-1B12-4246-9431-5C2D7D081168}"/>
          </ac:spMkLst>
        </pc:spChg>
        <pc:spChg chg="add del">
          <ac:chgData name="Adamos Konstantinos" userId="7ec4bfa8-d0f8-4a97-a785-d93cfb7366f7" providerId="ADAL" clId="{BDEC06E2-63A3-459D-A6AD-060E6E7E7608}" dt="2022-10-23T21:17:00.864" v="3462" actId="26606"/>
          <ac:spMkLst>
            <pc:docMk/>
            <pc:sldMk cId="779235368" sldId="829"/>
            <ac:spMk id="1069" creationId="{2B566528-1B12-4246-9431-5C2D7D081168}"/>
          </ac:spMkLst>
        </pc:spChg>
        <pc:spChg chg="add del">
          <ac:chgData name="Adamos Konstantinos" userId="7ec4bfa8-d0f8-4a97-a785-d93cfb7366f7" providerId="ADAL" clId="{BDEC06E2-63A3-459D-A6AD-060E6E7E7608}" dt="2022-10-24T15:52:03.134" v="4557" actId="26606"/>
          <ac:spMkLst>
            <pc:docMk/>
            <pc:sldMk cId="779235368" sldId="829"/>
            <ac:spMk id="1078" creationId="{CEB41C5C-0F34-4DDA-9D7C-5E717F35F60C}"/>
          </ac:spMkLst>
        </pc:spChg>
        <pc:spChg chg="add mod">
          <ac:chgData name="Adamos Konstantinos" userId="7ec4bfa8-d0f8-4a97-a785-d93cfb7366f7" providerId="ADAL" clId="{BDEC06E2-63A3-459D-A6AD-060E6E7E7608}" dt="2022-10-24T15:54:09.040" v="4617" actId="26606"/>
          <ac:spMkLst>
            <pc:docMk/>
            <pc:sldMk cId="779235368" sldId="829"/>
            <ac:spMk id="1080" creationId="{00000000-0000-0000-0000-000000000000}"/>
          </ac:spMkLst>
        </pc:spChg>
        <pc:spChg chg="add del">
          <ac:chgData name="Adamos Konstantinos" userId="7ec4bfa8-d0f8-4a97-a785-d93cfb7366f7" providerId="ADAL" clId="{BDEC06E2-63A3-459D-A6AD-060E6E7E7608}" dt="2022-10-24T15:51:16.342" v="4553" actId="26606"/>
          <ac:spMkLst>
            <pc:docMk/>
            <pc:sldMk cId="779235368" sldId="829"/>
            <ac:spMk id="1082" creationId="{D009D6D5-DAC2-4A8B-A17A-E206B9012D09}"/>
          </ac:spMkLst>
        </pc:spChg>
        <pc:spChg chg="add del">
          <ac:chgData name="Adamos Konstantinos" userId="7ec4bfa8-d0f8-4a97-a785-d93cfb7366f7" providerId="ADAL" clId="{BDEC06E2-63A3-459D-A6AD-060E6E7E7608}" dt="2022-10-24T15:54:09.040" v="4617" actId="26606"/>
          <ac:spMkLst>
            <pc:docMk/>
            <pc:sldMk cId="779235368" sldId="829"/>
            <ac:spMk id="1083" creationId="{C7FA33FF-088D-4F16-95A2-2C64D353DEA8}"/>
          </ac:spMkLst>
        </pc:spChg>
        <pc:spChg chg="add del">
          <ac:chgData name="Adamos Konstantinos" userId="7ec4bfa8-d0f8-4a97-a785-d93cfb7366f7" providerId="ADAL" clId="{BDEC06E2-63A3-459D-A6AD-060E6E7E7608}" dt="2022-10-24T15:54:09.040" v="4617" actId="26606"/>
          <ac:spMkLst>
            <pc:docMk/>
            <pc:sldMk cId="779235368" sldId="829"/>
            <ac:spMk id="1084" creationId="{A376EFB1-01CF-419F-ABF1-2AF02BBFCBD1}"/>
          </ac:spMkLst>
        </pc:spChg>
        <pc:spChg chg="add del">
          <ac:chgData name="Adamos Konstantinos" userId="7ec4bfa8-d0f8-4a97-a785-d93cfb7366f7" providerId="ADAL" clId="{BDEC06E2-63A3-459D-A6AD-060E6E7E7608}" dt="2022-10-24T15:50:24.844" v="4549" actId="26606"/>
          <ac:spMkLst>
            <pc:docMk/>
            <pc:sldMk cId="779235368" sldId="829"/>
            <ac:spMk id="1085" creationId="{B5FA7C47-B7C1-4D2E-AB49-ED23BA34BA83}"/>
          </ac:spMkLst>
        </pc:spChg>
        <pc:spChg chg="add del">
          <ac:chgData name="Adamos Konstantinos" userId="7ec4bfa8-d0f8-4a97-a785-d93cfb7366f7" providerId="ADAL" clId="{BDEC06E2-63A3-459D-A6AD-060E6E7E7608}" dt="2022-10-24T15:54:09.040" v="4617" actId="26606"/>
          <ac:spMkLst>
            <pc:docMk/>
            <pc:sldMk cId="779235368" sldId="829"/>
            <ac:spMk id="1086" creationId="{FF9DEA15-78BD-4750-AA18-B9F28A6D5AB8}"/>
          </ac:spMkLst>
        </pc:spChg>
        <pc:spChg chg="add del">
          <ac:chgData name="Adamos Konstantinos" userId="7ec4bfa8-d0f8-4a97-a785-d93cfb7366f7" providerId="ADAL" clId="{BDEC06E2-63A3-459D-A6AD-060E6E7E7608}" dt="2022-10-24T15:50:24.844" v="4549" actId="26606"/>
          <ac:spMkLst>
            <pc:docMk/>
            <pc:sldMk cId="779235368" sldId="829"/>
            <ac:spMk id="1087" creationId="{596EE156-ABF1-4329-A6BA-03B4254E0877}"/>
          </ac:spMkLst>
        </pc:spChg>
        <pc:spChg chg="add del">
          <ac:chgData name="Adamos Konstantinos" userId="7ec4bfa8-d0f8-4a97-a785-d93cfb7366f7" providerId="ADAL" clId="{BDEC06E2-63A3-459D-A6AD-060E6E7E7608}" dt="2022-10-24T15:54:09.036" v="4616" actId="26606"/>
          <ac:spMkLst>
            <pc:docMk/>
            <pc:sldMk cId="779235368" sldId="829"/>
            <ac:spMk id="1088" creationId="{CF62D2A7-8207-488C-9F46-316BA81A16C8}"/>
          </ac:spMkLst>
        </pc:spChg>
        <pc:spChg chg="add del">
          <ac:chgData name="Adamos Konstantinos" userId="7ec4bfa8-d0f8-4a97-a785-d93cfb7366f7" providerId="ADAL" clId="{BDEC06E2-63A3-459D-A6AD-060E6E7E7608}" dt="2022-10-24T15:50:24.844" v="4549" actId="26606"/>
          <ac:spMkLst>
            <pc:docMk/>
            <pc:sldMk cId="779235368" sldId="829"/>
            <ac:spMk id="1089" creationId="{19B9933F-AAB3-444A-8BB5-9CA194A8BC63}"/>
          </ac:spMkLst>
        </pc:spChg>
        <pc:spChg chg="add del">
          <ac:chgData name="Adamos Konstantinos" userId="7ec4bfa8-d0f8-4a97-a785-d93cfb7366f7" providerId="ADAL" clId="{BDEC06E2-63A3-459D-A6AD-060E6E7E7608}" dt="2022-10-24T15:54:09.036" v="4616" actId="26606"/>
          <ac:spMkLst>
            <pc:docMk/>
            <pc:sldMk cId="779235368" sldId="829"/>
            <ac:spMk id="1090" creationId="{52AC6D7F-F068-4E11-BB06-F601D89BB980}"/>
          </ac:spMkLst>
        </pc:spChg>
        <pc:spChg chg="add del">
          <ac:chgData name="Adamos Konstantinos" userId="7ec4bfa8-d0f8-4a97-a785-d93cfb7366f7" providerId="ADAL" clId="{BDEC06E2-63A3-459D-A6AD-060E6E7E7608}" dt="2022-10-24T15:50:24.844" v="4549" actId="26606"/>
          <ac:spMkLst>
            <pc:docMk/>
            <pc:sldMk cId="779235368" sldId="829"/>
            <ac:spMk id="1091" creationId="{7D20183A-0B1D-4A1F-89B1-ADBEDBC6E54E}"/>
          </ac:spMkLst>
        </pc:spChg>
        <pc:spChg chg="add">
          <ac:chgData name="Adamos Konstantinos" userId="7ec4bfa8-d0f8-4a97-a785-d93cfb7366f7" providerId="ADAL" clId="{BDEC06E2-63A3-459D-A6AD-060E6E7E7608}" dt="2022-10-24T15:54:09.040" v="4617" actId="26606"/>
          <ac:spMkLst>
            <pc:docMk/>
            <pc:sldMk cId="779235368" sldId="829"/>
            <ac:spMk id="1092" creationId="{C7FA33FF-088D-4F16-95A2-2C64D353DEA8}"/>
          </ac:spMkLst>
        </pc:spChg>
        <pc:spChg chg="add del">
          <ac:chgData name="Adamos Konstantinos" userId="7ec4bfa8-d0f8-4a97-a785-d93cfb7366f7" providerId="ADAL" clId="{BDEC06E2-63A3-459D-A6AD-060E6E7E7608}" dt="2022-10-24T15:50:24.844" v="4549" actId="26606"/>
          <ac:spMkLst>
            <pc:docMk/>
            <pc:sldMk cId="779235368" sldId="829"/>
            <ac:spMk id="1093" creationId="{131031D3-26CD-4214-A9A4-5857EFA15A0C}"/>
          </ac:spMkLst>
        </pc:spChg>
        <pc:spChg chg="add">
          <ac:chgData name="Adamos Konstantinos" userId="7ec4bfa8-d0f8-4a97-a785-d93cfb7366f7" providerId="ADAL" clId="{BDEC06E2-63A3-459D-A6AD-060E6E7E7608}" dt="2022-10-24T15:54:09.040" v="4617" actId="26606"/>
          <ac:spMkLst>
            <pc:docMk/>
            <pc:sldMk cId="779235368" sldId="829"/>
            <ac:spMk id="1094" creationId="{A376EFB1-01CF-419F-ABF1-2AF02BBFCBD1}"/>
          </ac:spMkLst>
        </pc:spChg>
        <pc:spChg chg="add">
          <ac:chgData name="Adamos Konstantinos" userId="7ec4bfa8-d0f8-4a97-a785-d93cfb7366f7" providerId="ADAL" clId="{BDEC06E2-63A3-459D-A6AD-060E6E7E7608}" dt="2022-10-24T15:54:09.040" v="4617" actId="26606"/>
          <ac:spMkLst>
            <pc:docMk/>
            <pc:sldMk cId="779235368" sldId="829"/>
            <ac:spMk id="1095" creationId="{FF9DEA15-78BD-4750-AA18-B9F28A6D5AB8}"/>
          </ac:spMkLst>
        </pc:spChg>
        <pc:grpChg chg="add del">
          <ac:chgData name="Adamos Konstantinos" userId="7ec4bfa8-d0f8-4a97-a785-d93cfb7366f7" providerId="ADAL" clId="{BDEC06E2-63A3-459D-A6AD-060E6E7E7608}" dt="2022-10-23T21:17:00.880" v="3463" actId="26606"/>
          <ac:grpSpMkLst>
            <pc:docMk/>
            <pc:sldMk cId="779235368" sldId="829"/>
            <ac:grpSpMk id="1037" creationId="{5995D10D-E9C9-47DB-AE7E-801FEF38F5C9}"/>
          </ac:grpSpMkLst>
        </pc:grpChg>
        <pc:grpChg chg="add del">
          <ac:chgData name="Adamos Konstantinos" userId="7ec4bfa8-d0f8-4a97-a785-d93cfb7366f7" providerId="ADAL" clId="{BDEC06E2-63A3-459D-A6AD-060E6E7E7608}" dt="2022-10-23T21:17:00.880" v="3463" actId="26606"/>
          <ac:grpSpMkLst>
            <pc:docMk/>
            <pc:sldMk cId="779235368" sldId="829"/>
            <ac:grpSpMk id="1045" creationId="{828A5161-06F1-46CF-8AD7-844680A59E13}"/>
          </ac:grpSpMkLst>
        </pc:grpChg>
        <pc:grpChg chg="add del">
          <ac:chgData name="Adamos Konstantinos" userId="7ec4bfa8-d0f8-4a97-a785-d93cfb7366f7" providerId="ADAL" clId="{BDEC06E2-63A3-459D-A6AD-060E6E7E7608}" dt="2022-10-23T21:16:54.944" v="3460" actId="26606"/>
          <ac:grpSpMkLst>
            <pc:docMk/>
            <pc:sldMk cId="779235368" sldId="829"/>
            <ac:grpSpMk id="1062" creationId="{828A5161-06F1-46CF-8AD7-844680A59E13}"/>
          </ac:grpSpMkLst>
        </pc:grpChg>
        <pc:grpChg chg="add del">
          <ac:chgData name="Adamos Konstantinos" userId="7ec4bfa8-d0f8-4a97-a785-d93cfb7366f7" providerId="ADAL" clId="{BDEC06E2-63A3-459D-A6AD-060E6E7E7608}" dt="2022-10-23T21:16:54.944" v="3460" actId="26606"/>
          <ac:grpSpMkLst>
            <pc:docMk/>
            <pc:sldMk cId="779235368" sldId="829"/>
            <ac:grpSpMk id="1065" creationId="{5995D10D-E9C9-47DB-AE7E-801FEF38F5C9}"/>
          </ac:grpSpMkLst>
        </pc:grpChg>
        <pc:grpChg chg="add del">
          <ac:chgData name="Adamos Konstantinos" userId="7ec4bfa8-d0f8-4a97-a785-d93cfb7366f7" providerId="ADAL" clId="{BDEC06E2-63A3-459D-A6AD-060E6E7E7608}" dt="2022-10-23T21:17:00.864" v="3462" actId="26606"/>
          <ac:grpSpMkLst>
            <pc:docMk/>
            <pc:sldMk cId="779235368" sldId="829"/>
            <ac:grpSpMk id="1071" creationId="{828A5161-06F1-46CF-8AD7-844680A59E13}"/>
          </ac:grpSpMkLst>
        </pc:grpChg>
        <pc:grpChg chg="add del">
          <ac:chgData name="Adamos Konstantinos" userId="7ec4bfa8-d0f8-4a97-a785-d93cfb7366f7" providerId="ADAL" clId="{BDEC06E2-63A3-459D-A6AD-060E6E7E7608}" dt="2022-10-23T21:17:00.864" v="3462" actId="26606"/>
          <ac:grpSpMkLst>
            <pc:docMk/>
            <pc:sldMk cId="779235368" sldId="829"/>
            <ac:grpSpMk id="1074" creationId="{5995D10D-E9C9-47DB-AE7E-801FEF38F5C9}"/>
          </ac:grpSpMkLst>
        </pc:grpChg>
        <pc:graphicFrameChg chg="add del">
          <ac:chgData name="Adamos Konstantinos" userId="7ec4bfa8-d0f8-4a97-a785-d93cfb7366f7" providerId="ADAL" clId="{BDEC06E2-63A3-459D-A6AD-060E6E7E7608}" dt="2022-10-23T21:16:54.944" v="3460" actId="26606"/>
          <ac:graphicFrameMkLst>
            <pc:docMk/>
            <pc:sldMk cId="779235368" sldId="829"/>
            <ac:graphicFrameMk id="1050" creationId="{F596BC1F-CE00-8A9C-5111-C20D4827CE6E}"/>
          </ac:graphicFrameMkLst>
        </pc:graphicFrameChg>
        <pc:graphicFrameChg chg="add del">
          <ac:chgData name="Adamos Konstantinos" userId="7ec4bfa8-d0f8-4a97-a785-d93cfb7366f7" providerId="ADAL" clId="{BDEC06E2-63A3-459D-A6AD-060E6E7E7608}" dt="2022-10-23T21:17:00.864" v="3462" actId="26606"/>
          <ac:graphicFrameMkLst>
            <pc:docMk/>
            <pc:sldMk cId="779235368" sldId="829"/>
            <ac:graphicFrameMk id="1070" creationId="{130EF41F-A0FE-4111-4539-1CE223D3B435}"/>
          </ac:graphicFrameMkLst>
        </pc:graphicFrameChg>
        <pc:picChg chg="add mod">
          <ac:chgData name="Adamos Konstantinos" userId="7ec4bfa8-d0f8-4a97-a785-d93cfb7366f7" providerId="ADAL" clId="{BDEC06E2-63A3-459D-A6AD-060E6E7E7608}" dt="2022-10-24T15:54:09.036" v="4616" actId="26606"/>
          <ac:picMkLst>
            <pc:docMk/>
            <pc:sldMk cId="779235368" sldId="829"/>
            <ac:picMk id="2" creationId="{939DA8E3-DE28-76B7-0521-ACF661316E24}"/>
          </ac:picMkLst>
        </pc:picChg>
        <pc:picChg chg="del">
          <ac:chgData name="Adamos Konstantinos" userId="7ec4bfa8-d0f8-4a97-a785-d93cfb7366f7" providerId="ADAL" clId="{BDEC06E2-63A3-459D-A6AD-060E6E7E7608}" dt="2022-10-22T14:58:44.362" v="1" actId="478"/>
          <ac:picMkLst>
            <pc:docMk/>
            <pc:sldMk cId="779235368" sldId="829"/>
            <ac:picMk id="4" creationId="{00000000-0000-0000-0000-000000000000}"/>
          </ac:picMkLst>
        </pc:picChg>
        <pc:picChg chg="add del mod">
          <ac:chgData name="Adamos Konstantinos" userId="7ec4bfa8-d0f8-4a97-a785-d93cfb7366f7" providerId="ADAL" clId="{BDEC06E2-63A3-459D-A6AD-060E6E7E7608}" dt="2022-10-24T15:51:41.309" v="4554" actId="478"/>
          <ac:picMkLst>
            <pc:docMk/>
            <pc:sldMk cId="779235368" sldId="829"/>
            <ac:picMk id="1026" creationId="{393F387F-BD0E-82ED-B878-F2D105D05488}"/>
          </ac:picMkLst>
        </pc:picChg>
        <pc:cxnChg chg="add del">
          <ac:chgData name="Adamos Konstantinos" userId="7ec4bfa8-d0f8-4a97-a785-d93cfb7366f7" providerId="ADAL" clId="{BDEC06E2-63A3-459D-A6AD-060E6E7E7608}" dt="2022-10-23T21:16:46.833" v="3456" actId="26606"/>
          <ac:cxnSpMkLst>
            <pc:docMk/>
            <pc:sldMk cId="779235368" sldId="829"/>
            <ac:cxnSpMk id="1055" creationId="{57E1E5E6-F385-4E9C-B201-BA5BDE5CAD52}"/>
          </ac:cxnSpMkLst>
        </pc:cxnChg>
        <pc:cxnChg chg="add del">
          <ac:chgData name="Adamos Konstantinos" userId="7ec4bfa8-d0f8-4a97-a785-d93cfb7366f7" providerId="ADAL" clId="{BDEC06E2-63A3-459D-A6AD-060E6E7E7608}" dt="2022-10-24T15:52:03.134" v="4557" actId="26606"/>
          <ac:cxnSpMkLst>
            <pc:docMk/>
            <pc:sldMk cId="779235368" sldId="829"/>
            <ac:cxnSpMk id="1079" creationId="{57E1E5E6-F385-4E9C-B201-BA5BDE5CAD52}"/>
          </ac:cxnSpMkLst>
        </pc:cxnChg>
      </pc:sldChg>
      <pc:sldChg chg="addSp delSp modSp add mod setBg delDesignElem">
        <pc:chgData name="Adamos Konstantinos" userId="7ec4bfa8-d0f8-4a97-a785-d93cfb7366f7" providerId="ADAL" clId="{BDEC06E2-63A3-459D-A6AD-060E6E7E7608}" dt="2022-10-23T21:28:53.334" v="4074" actId="1076"/>
        <pc:sldMkLst>
          <pc:docMk/>
          <pc:sldMk cId="3760580434" sldId="830"/>
        </pc:sldMkLst>
        <pc:spChg chg="mod">
          <ac:chgData name="Adamos Konstantinos" userId="7ec4bfa8-d0f8-4a97-a785-d93cfb7366f7" providerId="ADAL" clId="{BDEC06E2-63A3-459D-A6AD-060E6E7E7608}" dt="2022-10-23T21:28:43.621" v="4072" actId="14100"/>
          <ac:spMkLst>
            <pc:docMk/>
            <pc:sldMk cId="3760580434" sldId="830"/>
            <ac:spMk id="3" creationId="{00000000-0000-0000-0000-000000000000}"/>
          </ac:spMkLst>
        </pc:spChg>
        <pc:spChg chg="mod">
          <ac:chgData name="Adamos Konstantinos" userId="7ec4bfa8-d0f8-4a97-a785-d93cfb7366f7" providerId="ADAL" clId="{BDEC06E2-63A3-459D-A6AD-060E6E7E7608}" dt="2022-10-22T18:42:28.051" v="792" actId="20577"/>
          <ac:spMkLst>
            <pc:docMk/>
            <pc:sldMk cId="3760580434" sldId="830"/>
            <ac:spMk id="8" creationId="{00000000-0000-0000-0000-000000000000}"/>
          </ac:spMkLst>
        </pc:spChg>
        <pc:spChg chg="add mod">
          <ac:chgData name="Adamos Konstantinos" userId="7ec4bfa8-d0f8-4a97-a785-d93cfb7366f7" providerId="ADAL" clId="{BDEC06E2-63A3-459D-A6AD-060E6E7E7608}" dt="2022-10-22T18:42:51.783" v="798" actId="14100"/>
          <ac:spMkLst>
            <pc:docMk/>
            <pc:sldMk cId="3760580434" sldId="830"/>
            <ac:spMk id="17" creationId="{290BEDEB-A602-3A51-907A-B5BBECDB47F8}"/>
          </ac:spMkLst>
        </pc:spChg>
        <pc:spChg chg="add del">
          <ac:chgData name="Adamos Konstantinos" userId="7ec4bfa8-d0f8-4a97-a785-d93cfb7366f7" providerId="ADAL" clId="{BDEC06E2-63A3-459D-A6AD-060E6E7E7608}" dt="2022-10-22T15:44:26.704" v="633" actId="26606"/>
          <ac:spMkLst>
            <pc:docMk/>
            <pc:sldMk cId="3760580434" sldId="830"/>
            <ac:spMk id="1028" creationId="{75C56826-D4E5-42ED-8529-079651CB3005}"/>
          </ac:spMkLst>
        </pc:spChg>
        <pc:spChg chg="add del">
          <ac:chgData name="Adamos Konstantinos" userId="7ec4bfa8-d0f8-4a97-a785-d93cfb7366f7" providerId="ADAL" clId="{BDEC06E2-63A3-459D-A6AD-060E6E7E7608}" dt="2022-10-22T15:44:26.704" v="633" actId="26606"/>
          <ac:spMkLst>
            <pc:docMk/>
            <pc:sldMk cId="3760580434" sldId="830"/>
            <ac:spMk id="1031" creationId="{8F7AFB9A-7364-478C-B48B-8523CDD9AE8D}"/>
          </ac:spMkLst>
        </pc:spChg>
        <pc:spChg chg="add del">
          <ac:chgData name="Adamos Konstantinos" userId="7ec4bfa8-d0f8-4a97-a785-d93cfb7366f7" providerId="ADAL" clId="{BDEC06E2-63A3-459D-A6AD-060E6E7E7608}" dt="2022-10-22T15:44:26.704" v="633" actId="26606"/>
          <ac:spMkLst>
            <pc:docMk/>
            <pc:sldMk cId="3760580434" sldId="830"/>
            <ac:spMk id="1033" creationId="{36678033-86B6-40E6-BE90-78D8ED4E3A31}"/>
          </ac:spMkLst>
        </pc:spChg>
        <pc:spChg chg="add del">
          <ac:chgData name="Adamos Konstantinos" userId="7ec4bfa8-d0f8-4a97-a785-d93cfb7366f7" providerId="ADAL" clId="{BDEC06E2-63A3-459D-A6AD-060E6E7E7608}" dt="2022-10-22T15:44:26.704" v="633" actId="26606"/>
          <ac:spMkLst>
            <pc:docMk/>
            <pc:sldMk cId="3760580434" sldId="830"/>
            <ac:spMk id="1035" creationId="{D2542E1A-076E-4A34-BB67-2BF961754E0C}"/>
          </ac:spMkLst>
        </pc:spChg>
        <pc:spChg chg="add del">
          <ac:chgData name="Adamos Konstantinos" userId="7ec4bfa8-d0f8-4a97-a785-d93cfb7366f7" providerId="ADAL" clId="{BDEC06E2-63A3-459D-A6AD-060E6E7E7608}" dt="2022-10-22T15:44:26.704" v="633" actId="26606"/>
          <ac:spMkLst>
            <pc:docMk/>
            <pc:sldMk cId="3760580434" sldId="830"/>
            <ac:spMk id="1039" creationId="{82095FCE-EF05-4443-B97A-85DEE3A5CA17}"/>
          </ac:spMkLst>
        </pc:spChg>
        <pc:spChg chg="del">
          <ac:chgData name="Adamos Konstantinos" userId="7ec4bfa8-d0f8-4a97-a785-d93cfb7366f7" providerId="ADAL" clId="{BDEC06E2-63A3-459D-A6AD-060E6E7E7608}" dt="2022-10-22T15:12:32.879" v="268"/>
          <ac:spMkLst>
            <pc:docMk/>
            <pc:sldMk cId="3760580434" sldId="830"/>
            <ac:spMk id="1044" creationId="{2B566528-1B12-4246-9431-5C2D7D081168}"/>
          </ac:spMkLst>
        </pc:spChg>
        <pc:grpChg chg="del">
          <ac:chgData name="Adamos Konstantinos" userId="7ec4bfa8-d0f8-4a97-a785-d93cfb7366f7" providerId="ADAL" clId="{BDEC06E2-63A3-459D-A6AD-060E6E7E7608}" dt="2022-10-22T15:12:32.879" v="268"/>
          <ac:grpSpMkLst>
            <pc:docMk/>
            <pc:sldMk cId="3760580434" sldId="830"/>
            <ac:grpSpMk id="1037" creationId="{5995D10D-E9C9-47DB-AE7E-801FEF38F5C9}"/>
          </ac:grpSpMkLst>
        </pc:grpChg>
        <pc:grpChg chg="del">
          <ac:chgData name="Adamos Konstantinos" userId="7ec4bfa8-d0f8-4a97-a785-d93cfb7366f7" providerId="ADAL" clId="{BDEC06E2-63A3-459D-A6AD-060E6E7E7608}" dt="2022-10-22T15:12:32.879" v="268"/>
          <ac:grpSpMkLst>
            <pc:docMk/>
            <pc:sldMk cId="3760580434" sldId="830"/>
            <ac:grpSpMk id="1045" creationId="{828A5161-06F1-46CF-8AD7-844680A59E13}"/>
          </ac:grpSpMkLst>
        </pc:grpChg>
        <pc:graphicFrameChg chg="add mod">
          <ac:chgData name="Adamos Konstantinos" userId="7ec4bfa8-d0f8-4a97-a785-d93cfb7366f7" providerId="ADAL" clId="{BDEC06E2-63A3-459D-A6AD-060E6E7E7608}" dt="2022-10-23T21:28:53.334" v="4074" actId="1076"/>
          <ac:graphicFrameMkLst>
            <pc:docMk/>
            <pc:sldMk cId="3760580434" sldId="830"/>
            <ac:graphicFrameMk id="2" creationId="{3AF87F59-69B0-7AA1-8531-035227DFB757}"/>
          </ac:graphicFrameMkLst>
        </pc:graphicFrameChg>
        <pc:graphicFrameChg chg="add del mod">
          <ac:chgData name="Adamos Konstantinos" userId="7ec4bfa8-d0f8-4a97-a785-d93cfb7366f7" providerId="ADAL" clId="{BDEC06E2-63A3-459D-A6AD-060E6E7E7608}" dt="2022-10-22T15:23:58.381" v="364" actId="478"/>
          <ac:graphicFrameMkLst>
            <pc:docMk/>
            <pc:sldMk cId="3760580434" sldId="830"/>
            <ac:graphicFrameMk id="9" creationId="{EBB89F23-7C04-9A3F-D8CB-3B9020C8961D}"/>
          </ac:graphicFrameMkLst>
        </pc:graphicFrameChg>
        <pc:picChg chg="add del mod">
          <ac:chgData name="Adamos Konstantinos" userId="7ec4bfa8-d0f8-4a97-a785-d93cfb7366f7" providerId="ADAL" clId="{BDEC06E2-63A3-459D-A6AD-060E6E7E7608}" dt="2022-10-22T15:13:48.603" v="276"/>
          <ac:picMkLst>
            <pc:docMk/>
            <pc:sldMk cId="3760580434" sldId="830"/>
            <ac:picMk id="2" creationId="{9CF4DB6F-A181-15E0-835F-BC223E9516EE}"/>
          </ac:picMkLst>
        </pc:picChg>
        <pc:picChg chg="add del mod">
          <ac:chgData name="Adamos Konstantinos" userId="7ec4bfa8-d0f8-4a97-a785-d93cfb7366f7" providerId="ADAL" clId="{BDEC06E2-63A3-459D-A6AD-060E6E7E7608}" dt="2022-10-22T15:25:54.482" v="393" actId="478"/>
          <ac:picMkLst>
            <pc:docMk/>
            <pc:sldMk cId="3760580434" sldId="830"/>
            <ac:picMk id="4" creationId="{8551CAE6-6175-4C29-79FF-29EF1BD96308}"/>
          </ac:picMkLst>
        </pc:picChg>
        <pc:picChg chg="add del mod">
          <ac:chgData name="Adamos Konstantinos" userId="7ec4bfa8-d0f8-4a97-a785-d93cfb7366f7" providerId="ADAL" clId="{BDEC06E2-63A3-459D-A6AD-060E6E7E7608}" dt="2022-10-22T15:18:24.207" v="355"/>
          <ac:picMkLst>
            <pc:docMk/>
            <pc:sldMk cId="3760580434" sldId="830"/>
            <ac:picMk id="5" creationId="{D71AC275-3428-4D20-5DF9-67A65E7D6EEC}"/>
          </ac:picMkLst>
        </pc:picChg>
        <pc:picChg chg="add del mod">
          <ac:chgData name="Adamos Konstantinos" userId="7ec4bfa8-d0f8-4a97-a785-d93cfb7366f7" providerId="ADAL" clId="{BDEC06E2-63A3-459D-A6AD-060E6E7E7608}" dt="2022-10-22T15:21:01.963" v="361" actId="478"/>
          <ac:picMkLst>
            <pc:docMk/>
            <pc:sldMk cId="3760580434" sldId="830"/>
            <ac:picMk id="7" creationId="{4C4AB109-2BF0-156E-C502-B6B17ABF311A}"/>
          </ac:picMkLst>
        </pc:picChg>
        <pc:picChg chg="add del mod modCrop">
          <ac:chgData name="Adamos Konstantinos" userId="7ec4bfa8-d0f8-4a97-a785-d93cfb7366f7" providerId="ADAL" clId="{BDEC06E2-63A3-459D-A6AD-060E6E7E7608}" dt="2022-10-22T15:25:51.760" v="392" actId="478"/>
          <ac:picMkLst>
            <pc:docMk/>
            <pc:sldMk cId="3760580434" sldId="830"/>
            <ac:picMk id="11" creationId="{F3236A30-0EE9-F0DD-9A12-1C8DA0ED2FCF}"/>
          </ac:picMkLst>
        </pc:picChg>
        <pc:picChg chg="add del mod modCrop">
          <ac:chgData name="Adamos Konstantinos" userId="7ec4bfa8-d0f8-4a97-a785-d93cfb7366f7" providerId="ADAL" clId="{BDEC06E2-63A3-459D-A6AD-060E6E7E7608}" dt="2022-10-22T15:27:00.510" v="414" actId="478"/>
          <ac:picMkLst>
            <pc:docMk/>
            <pc:sldMk cId="3760580434" sldId="830"/>
            <ac:picMk id="13" creationId="{EA255BCE-9407-A7EE-E883-B6A535F7C570}"/>
          </ac:picMkLst>
        </pc:picChg>
        <pc:picChg chg="add mod">
          <ac:chgData name="Adamos Konstantinos" userId="7ec4bfa8-d0f8-4a97-a785-d93cfb7366f7" providerId="ADAL" clId="{BDEC06E2-63A3-459D-A6AD-060E6E7E7608}" dt="2022-10-23T21:28:37.476" v="4071" actId="1038"/>
          <ac:picMkLst>
            <pc:docMk/>
            <pc:sldMk cId="3760580434" sldId="830"/>
            <ac:picMk id="15" creationId="{B7D25030-9195-5F67-0F04-DB9B64AEB074}"/>
          </ac:picMkLst>
        </pc:picChg>
        <pc:picChg chg="mod ord">
          <ac:chgData name="Adamos Konstantinos" userId="7ec4bfa8-d0f8-4a97-a785-d93cfb7366f7" providerId="ADAL" clId="{BDEC06E2-63A3-459D-A6AD-060E6E7E7608}" dt="2022-10-23T21:28:37.476" v="4071" actId="1038"/>
          <ac:picMkLst>
            <pc:docMk/>
            <pc:sldMk cId="3760580434" sldId="830"/>
            <ac:picMk id="1026" creationId="{393F387F-BD0E-82ED-B878-F2D105D05488}"/>
          </ac:picMkLst>
        </pc:picChg>
      </pc:sldChg>
      <pc:sldChg chg="addSp delSp modSp add mod">
        <pc:chgData name="Adamos Konstantinos" userId="7ec4bfa8-d0f8-4a97-a785-d93cfb7366f7" providerId="ADAL" clId="{BDEC06E2-63A3-459D-A6AD-060E6E7E7608}" dt="2022-10-23T21:28:14.321" v="4020" actId="1038"/>
        <pc:sldMkLst>
          <pc:docMk/>
          <pc:sldMk cId="607361381" sldId="831"/>
        </pc:sldMkLst>
        <pc:spChg chg="mod">
          <ac:chgData name="Adamos Konstantinos" userId="7ec4bfa8-d0f8-4a97-a785-d93cfb7366f7" providerId="ADAL" clId="{BDEC06E2-63A3-459D-A6AD-060E6E7E7608}" dt="2022-10-23T21:28:01.039" v="3996" actId="1035"/>
          <ac:spMkLst>
            <pc:docMk/>
            <pc:sldMk cId="607361381" sldId="831"/>
            <ac:spMk id="3" creationId="{00000000-0000-0000-0000-000000000000}"/>
          </ac:spMkLst>
        </pc:spChg>
        <pc:spChg chg="add mod">
          <ac:chgData name="Adamos Konstantinos" userId="7ec4bfa8-d0f8-4a97-a785-d93cfb7366f7" providerId="ADAL" clId="{BDEC06E2-63A3-459D-A6AD-060E6E7E7608}" dt="2022-10-22T19:07:52.576" v="1055" actId="20577"/>
          <ac:spMkLst>
            <pc:docMk/>
            <pc:sldMk cId="607361381" sldId="831"/>
            <ac:spMk id="5" creationId="{B6C6B730-73FB-5F32-8431-79561F15230A}"/>
          </ac:spMkLst>
        </pc:spChg>
        <pc:spChg chg="mod">
          <ac:chgData name="Adamos Konstantinos" userId="7ec4bfa8-d0f8-4a97-a785-d93cfb7366f7" providerId="ADAL" clId="{BDEC06E2-63A3-459D-A6AD-060E6E7E7608}" dt="2022-10-23T20:31:50.114" v="2867" actId="20577"/>
          <ac:spMkLst>
            <pc:docMk/>
            <pc:sldMk cId="607361381" sldId="831"/>
            <ac:spMk id="8" creationId="{00000000-0000-0000-0000-000000000000}"/>
          </ac:spMkLst>
        </pc:spChg>
        <pc:graphicFrameChg chg="add mod">
          <ac:chgData name="Adamos Konstantinos" userId="7ec4bfa8-d0f8-4a97-a785-d93cfb7366f7" providerId="ADAL" clId="{BDEC06E2-63A3-459D-A6AD-060E6E7E7608}" dt="2022-10-23T21:28:08.260" v="4007" actId="1035"/>
          <ac:graphicFrameMkLst>
            <pc:docMk/>
            <pc:sldMk cId="607361381" sldId="831"/>
            <ac:graphicFrameMk id="2" creationId="{FF11C43F-3F58-BB96-5E2B-D0A5DE93F0B7}"/>
          </ac:graphicFrameMkLst>
        </pc:graphicFrameChg>
        <pc:picChg chg="add mod">
          <ac:chgData name="Adamos Konstantinos" userId="7ec4bfa8-d0f8-4a97-a785-d93cfb7366f7" providerId="ADAL" clId="{BDEC06E2-63A3-459D-A6AD-060E6E7E7608}" dt="2022-10-23T21:28:14.321" v="4020" actId="1038"/>
          <ac:picMkLst>
            <pc:docMk/>
            <pc:sldMk cId="607361381" sldId="831"/>
            <ac:picMk id="4" creationId="{A3981209-7904-BE2E-ABBD-895304BA27C8}"/>
          </ac:picMkLst>
        </pc:picChg>
        <pc:picChg chg="del">
          <ac:chgData name="Adamos Konstantinos" userId="7ec4bfa8-d0f8-4a97-a785-d93cfb7366f7" providerId="ADAL" clId="{BDEC06E2-63A3-459D-A6AD-060E6E7E7608}" dt="2022-10-22T15:41:26.156" v="434" actId="478"/>
          <ac:picMkLst>
            <pc:docMk/>
            <pc:sldMk cId="607361381" sldId="831"/>
            <ac:picMk id="15" creationId="{B7D25030-9195-5F67-0F04-DB9B64AEB074}"/>
          </ac:picMkLst>
        </pc:picChg>
        <pc:picChg chg="mod">
          <ac:chgData name="Adamos Konstantinos" userId="7ec4bfa8-d0f8-4a97-a785-d93cfb7366f7" providerId="ADAL" clId="{BDEC06E2-63A3-459D-A6AD-060E6E7E7608}" dt="2022-10-23T21:28:14.321" v="4020" actId="1038"/>
          <ac:picMkLst>
            <pc:docMk/>
            <pc:sldMk cId="607361381" sldId="831"/>
            <ac:picMk id="1026" creationId="{393F387F-BD0E-82ED-B878-F2D105D05488}"/>
          </ac:picMkLst>
        </pc:picChg>
      </pc:sldChg>
      <pc:sldChg chg="addSp delSp modSp add mod">
        <pc:chgData name="Adamos Konstantinos" userId="7ec4bfa8-d0f8-4a97-a785-d93cfb7366f7" providerId="ADAL" clId="{BDEC06E2-63A3-459D-A6AD-060E6E7E7608}" dt="2022-10-23T21:27:23.830" v="3947" actId="1076"/>
        <pc:sldMkLst>
          <pc:docMk/>
          <pc:sldMk cId="1095649252" sldId="832"/>
        </pc:sldMkLst>
        <pc:spChg chg="del">
          <ac:chgData name="Adamos Konstantinos" userId="7ec4bfa8-d0f8-4a97-a785-d93cfb7366f7" providerId="ADAL" clId="{BDEC06E2-63A3-459D-A6AD-060E6E7E7608}" dt="2022-10-22T19:09:42.705" v="1067" actId="478"/>
          <ac:spMkLst>
            <pc:docMk/>
            <pc:sldMk cId="1095649252" sldId="832"/>
            <ac:spMk id="3" creationId="{00000000-0000-0000-0000-000000000000}"/>
          </ac:spMkLst>
        </pc:spChg>
        <pc:spChg chg="add del mod">
          <ac:chgData name="Adamos Konstantinos" userId="7ec4bfa8-d0f8-4a97-a785-d93cfb7366f7" providerId="ADAL" clId="{BDEC06E2-63A3-459D-A6AD-060E6E7E7608}" dt="2022-10-22T19:09:44.146" v="1068" actId="478"/>
          <ac:spMkLst>
            <pc:docMk/>
            <pc:sldMk cId="1095649252" sldId="832"/>
            <ac:spMk id="7" creationId="{01EF854C-1FD1-5A66-40CD-A397DF6CC98C}"/>
          </ac:spMkLst>
        </pc:spChg>
        <pc:spChg chg="mod">
          <ac:chgData name="Adamos Konstantinos" userId="7ec4bfa8-d0f8-4a97-a785-d93cfb7366f7" providerId="ADAL" clId="{BDEC06E2-63A3-459D-A6AD-060E6E7E7608}" dt="2022-10-23T20:39:49.024" v="2992" actId="27636"/>
          <ac:spMkLst>
            <pc:docMk/>
            <pc:sldMk cId="1095649252" sldId="832"/>
            <ac:spMk id="8" creationId="{00000000-0000-0000-0000-000000000000}"/>
          </ac:spMkLst>
        </pc:spChg>
        <pc:spChg chg="add mod">
          <ac:chgData name="Adamos Konstantinos" userId="7ec4bfa8-d0f8-4a97-a785-d93cfb7366f7" providerId="ADAL" clId="{BDEC06E2-63A3-459D-A6AD-060E6E7E7608}" dt="2022-10-22T19:11:29.760" v="1082" actId="5793"/>
          <ac:spMkLst>
            <pc:docMk/>
            <pc:sldMk cId="1095649252" sldId="832"/>
            <ac:spMk id="9" creationId="{5B59F553-9E16-7E24-ECD4-5884565E0B1E}"/>
          </ac:spMkLst>
        </pc:spChg>
        <pc:spChg chg="add mod">
          <ac:chgData name="Adamos Konstantinos" userId="7ec4bfa8-d0f8-4a97-a785-d93cfb7366f7" providerId="ADAL" clId="{BDEC06E2-63A3-459D-A6AD-060E6E7E7608}" dt="2022-10-22T19:10:20.079" v="1073" actId="20577"/>
          <ac:spMkLst>
            <pc:docMk/>
            <pc:sldMk cId="1095649252" sldId="832"/>
            <ac:spMk id="10" creationId="{70F1CD5A-9E1C-97C1-8DAE-1457E14E9D0D}"/>
          </ac:spMkLst>
        </pc:spChg>
        <pc:graphicFrameChg chg="add mod">
          <ac:chgData name="Adamos Konstantinos" userId="7ec4bfa8-d0f8-4a97-a785-d93cfb7366f7" providerId="ADAL" clId="{BDEC06E2-63A3-459D-A6AD-060E6E7E7608}" dt="2022-10-23T21:27:23.830" v="3947" actId="1076"/>
          <ac:graphicFrameMkLst>
            <pc:docMk/>
            <pc:sldMk cId="1095649252" sldId="832"/>
            <ac:graphicFrameMk id="2" creationId="{BAB76561-5908-773B-961B-277DF0295E3C}"/>
          </ac:graphicFrameMkLst>
        </pc:graphicFrameChg>
        <pc:picChg chg="del">
          <ac:chgData name="Adamos Konstantinos" userId="7ec4bfa8-d0f8-4a97-a785-d93cfb7366f7" providerId="ADAL" clId="{BDEC06E2-63A3-459D-A6AD-060E6E7E7608}" dt="2022-10-22T15:42:05.452" v="474" actId="478"/>
          <ac:picMkLst>
            <pc:docMk/>
            <pc:sldMk cId="1095649252" sldId="832"/>
            <ac:picMk id="4" creationId="{A3981209-7904-BE2E-ABBD-895304BA27C8}"/>
          </ac:picMkLst>
        </pc:picChg>
        <pc:picChg chg="add mod">
          <ac:chgData name="Adamos Konstantinos" userId="7ec4bfa8-d0f8-4a97-a785-d93cfb7366f7" providerId="ADAL" clId="{BDEC06E2-63A3-459D-A6AD-060E6E7E7608}" dt="2022-10-23T21:27:14.951" v="3945" actId="1037"/>
          <ac:picMkLst>
            <pc:docMk/>
            <pc:sldMk cId="1095649252" sldId="832"/>
            <ac:picMk id="5" creationId="{AD269C84-3FD9-3B4B-598E-1B59C0DB51A6}"/>
          </ac:picMkLst>
        </pc:picChg>
        <pc:picChg chg="mod">
          <ac:chgData name="Adamos Konstantinos" userId="7ec4bfa8-d0f8-4a97-a785-d93cfb7366f7" providerId="ADAL" clId="{BDEC06E2-63A3-459D-A6AD-060E6E7E7608}" dt="2022-10-23T21:27:14.951" v="3945" actId="1037"/>
          <ac:picMkLst>
            <pc:docMk/>
            <pc:sldMk cId="1095649252" sldId="832"/>
            <ac:picMk id="1026" creationId="{393F387F-BD0E-82ED-B878-F2D105D05488}"/>
          </ac:picMkLst>
        </pc:picChg>
      </pc:sldChg>
      <pc:sldChg chg="addSp delSp modSp add mod">
        <pc:chgData name="Adamos Konstantinos" userId="7ec4bfa8-d0f8-4a97-a785-d93cfb7366f7" providerId="ADAL" clId="{BDEC06E2-63A3-459D-A6AD-060E6E7E7608}" dt="2022-10-23T21:26:19.622" v="3857" actId="1038"/>
        <pc:sldMkLst>
          <pc:docMk/>
          <pc:sldMk cId="1833152006" sldId="833"/>
        </pc:sldMkLst>
        <pc:spChg chg="del">
          <ac:chgData name="Adamos Konstantinos" userId="7ec4bfa8-d0f8-4a97-a785-d93cfb7366f7" providerId="ADAL" clId="{BDEC06E2-63A3-459D-A6AD-060E6E7E7608}" dt="2022-10-22T19:11:46.676" v="1083" actId="478"/>
          <ac:spMkLst>
            <pc:docMk/>
            <pc:sldMk cId="1833152006" sldId="833"/>
            <ac:spMk id="3" creationId="{00000000-0000-0000-0000-000000000000}"/>
          </ac:spMkLst>
        </pc:spChg>
        <pc:spChg chg="add del mod">
          <ac:chgData name="Adamos Konstantinos" userId="7ec4bfa8-d0f8-4a97-a785-d93cfb7366f7" providerId="ADAL" clId="{BDEC06E2-63A3-459D-A6AD-060E6E7E7608}" dt="2022-10-22T19:11:47.760" v="1084" actId="478"/>
          <ac:spMkLst>
            <pc:docMk/>
            <pc:sldMk cId="1833152006" sldId="833"/>
            <ac:spMk id="7" creationId="{79F83006-6773-2583-8920-22427CAC9464}"/>
          </ac:spMkLst>
        </pc:spChg>
        <pc:spChg chg="mod">
          <ac:chgData name="Adamos Konstantinos" userId="7ec4bfa8-d0f8-4a97-a785-d93cfb7366f7" providerId="ADAL" clId="{BDEC06E2-63A3-459D-A6AD-060E6E7E7608}" dt="2022-10-23T20:54:31.368" v="3183" actId="20577"/>
          <ac:spMkLst>
            <pc:docMk/>
            <pc:sldMk cId="1833152006" sldId="833"/>
            <ac:spMk id="8" creationId="{00000000-0000-0000-0000-000000000000}"/>
          </ac:spMkLst>
        </pc:spChg>
        <pc:spChg chg="add mod">
          <ac:chgData name="Adamos Konstantinos" userId="7ec4bfa8-d0f8-4a97-a785-d93cfb7366f7" providerId="ADAL" clId="{BDEC06E2-63A3-459D-A6AD-060E6E7E7608}" dt="2022-10-22T19:14:11.493" v="1133" actId="20577"/>
          <ac:spMkLst>
            <pc:docMk/>
            <pc:sldMk cId="1833152006" sldId="833"/>
            <ac:spMk id="9" creationId="{6537CFCB-CA68-3B24-7759-496A909D6519}"/>
          </ac:spMkLst>
        </pc:spChg>
        <pc:spChg chg="add mod">
          <ac:chgData name="Adamos Konstantinos" userId="7ec4bfa8-d0f8-4a97-a785-d93cfb7366f7" providerId="ADAL" clId="{BDEC06E2-63A3-459D-A6AD-060E6E7E7608}" dt="2022-10-22T19:13:03.359" v="1126" actId="20577"/>
          <ac:spMkLst>
            <pc:docMk/>
            <pc:sldMk cId="1833152006" sldId="833"/>
            <ac:spMk id="10" creationId="{6BFF7C98-727B-491D-874F-DE8D64EB050F}"/>
          </ac:spMkLst>
        </pc:spChg>
        <pc:graphicFrameChg chg="add mod">
          <ac:chgData name="Adamos Konstantinos" userId="7ec4bfa8-d0f8-4a97-a785-d93cfb7366f7" providerId="ADAL" clId="{BDEC06E2-63A3-459D-A6AD-060E6E7E7608}" dt="2022-10-23T21:26:19.622" v="3857" actId="1038"/>
          <ac:graphicFrameMkLst>
            <pc:docMk/>
            <pc:sldMk cId="1833152006" sldId="833"/>
            <ac:graphicFrameMk id="2" creationId="{287F45D0-153A-FC56-E7C0-6C540B2CB17C}"/>
          </ac:graphicFrameMkLst>
        </pc:graphicFrameChg>
        <pc:picChg chg="add mod">
          <ac:chgData name="Adamos Konstantinos" userId="7ec4bfa8-d0f8-4a97-a785-d93cfb7366f7" providerId="ADAL" clId="{BDEC06E2-63A3-459D-A6AD-060E6E7E7608}" dt="2022-10-23T21:26:06.625" v="3785" actId="1038"/>
          <ac:picMkLst>
            <pc:docMk/>
            <pc:sldMk cId="1833152006" sldId="833"/>
            <ac:picMk id="4" creationId="{41A637A9-D0FC-BB46-406F-133BF1CEC230}"/>
          </ac:picMkLst>
        </pc:picChg>
        <pc:picChg chg="del">
          <ac:chgData name="Adamos Konstantinos" userId="7ec4bfa8-d0f8-4a97-a785-d93cfb7366f7" providerId="ADAL" clId="{BDEC06E2-63A3-459D-A6AD-060E6E7E7608}" dt="2022-10-22T15:42:46.391" v="508" actId="478"/>
          <ac:picMkLst>
            <pc:docMk/>
            <pc:sldMk cId="1833152006" sldId="833"/>
            <ac:picMk id="5" creationId="{AD269C84-3FD9-3B4B-598E-1B59C0DB51A6}"/>
          </ac:picMkLst>
        </pc:picChg>
        <pc:picChg chg="mod">
          <ac:chgData name="Adamos Konstantinos" userId="7ec4bfa8-d0f8-4a97-a785-d93cfb7366f7" providerId="ADAL" clId="{BDEC06E2-63A3-459D-A6AD-060E6E7E7608}" dt="2022-10-23T21:26:06.625" v="3785" actId="1038"/>
          <ac:picMkLst>
            <pc:docMk/>
            <pc:sldMk cId="1833152006" sldId="833"/>
            <ac:picMk id="1026" creationId="{393F387F-BD0E-82ED-B878-F2D105D05488}"/>
          </ac:picMkLst>
        </pc:picChg>
      </pc:sldChg>
      <pc:sldChg chg="addSp delSp modSp add mod">
        <pc:chgData name="Adamos Konstantinos" userId="7ec4bfa8-d0f8-4a97-a785-d93cfb7366f7" providerId="ADAL" clId="{BDEC06E2-63A3-459D-A6AD-060E6E7E7608}" dt="2022-10-23T21:26:47.815" v="3898" actId="1076"/>
        <pc:sldMkLst>
          <pc:docMk/>
          <pc:sldMk cId="167768175" sldId="834"/>
        </pc:sldMkLst>
        <pc:spChg chg="del">
          <ac:chgData name="Adamos Konstantinos" userId="7ec4bfa8-d0f8-4a97-a785-d93cfb7366f7" providerId="ADAL" clId="{BDEC06E2-63A3-459D-A6AD-060E6E7E7608}" dt="2022-10-22T19:14:30.636" v="1134" actId="478"/>
          <ac:spMkLst>
            <pc:docMk/>
            <pc:sldMk cId="167768175" sldId="834"/>
            <ac:spMk id="3" creationId="{00000000-0000-0000-0000-000000000000}"/>
          </ac:spMkLst>
        </pc:spChg>
        <pc:spChg chg="add del mod">
          <ac:chgData name="Adamos Konstantinos" userId="7ec4bfa8-d0f8-4a97-a785-d93cfb7366f7" providerId="ADAL" clId="{BDEC06E2-63A3-459D-A6AD-060E6E7E7608}" dt="2022-10-22T19:14:31.490" v="1135" actId="478"/>
          <ac:spMkLst>
            <pc:docMk/>
            <pc:sldMk cId="167768175" sldId="834"/>
            <ac:spMk id="7" creationId="{972792DF-6FCB-3ABB-A272-196B860365E6}"/>
          </ac:spMkLst>
        </pc:spChg>
        <pc:spChg chg="mod">
          <ac:chgData name="Adamos Konstantinos" userId="7ec4bfa8-d0f8-4a97-a785-d93cfb7366f7" providerId="ADAL" clId="{BDEC06E2-63A3-459D-A6AD-060E6E7E7608}" dt="2022-10-23T21:08:39.763" v="3365" actId="20577"/>
          <ac:spMkLst>
            <pc:docMk/>
            <pc:sldMk cId="167768175" sldId="834"/>
            <ac:spMk id="8" creationId="{00000000-0000-0000-0000-000000000000}"/>
          </ac:spMkLst>
        </pc:spChg>
        <pc:spChg chg="add mod">
          <ac:chgData name="Adamos Konstantinos" userId="7ec4bfa8-d0f8-4a97-a785-d93cfb7366f7" providerId="ADAL" clId="{BDEC06E2-63A3-459D-A6AD-060E6E7E7608}" dt="2022-10-22T19:16:33.700" v="1205"/>
          <ac:spMkLst>
            <pc:docMk/>
            <pc:sldMk cId="167768175" sldId="834"/>
            <ac:spMk id="9" creationId="{16376A2A-05E5-B6BD-EFC7-ACABE6D649BA}"/>
          </ac:spMkLst>
        </pc:spChg>
        <pc:spChg chg="add mod">
          <ac:chgData name="Adamos Konstantinos" userId="7ec4bfa8-d0f8-4a97-a785-d93cfb7366f7" providerId="ADAL" clId="{BDEC06E2-63A3-459D-A6AD-060E6E7E7608}" dt="2022-10-22T19:15:46.750" v="1201" actId="20577"/>
          <ac:spMkLst>
            <pc:docMk/>
            <pc:sldMk cId="167768175" sldId="834"/>
            <ac:spMk id="10" creationId="{3EC40536-AFFD-7B09-5A17-D917E9A7F464}"/>
          </ac:spMkLst>
        </pc:spChg>
        <pc:graphicFrameChg chg="add mod">
          <ac:chgData name="Adamos Konstantinos" userId="7ec4bfa8-d0f8-4a97-a785-d93cfb7366f7" providerId="ADAL" clId="{BDEC06E2-63A3-459D-A6AD-060E6E7E7608}" dt="2022-10-23T21:26:47.815" v="3898" actId="1076"/>
          <ac:graphicFrameMkLst>
            <pc:docMk/>
            <pc:sldMk cId="167768175" sldId="834"/>
            <ac:graphicFrameMk id="4" creationId="{222CBF5E-7393-96CC-D03A-24B413276A83}"/>
          </ac:graphicFrameMkLst>
        </pc:graphicFrameChg>
        <pc:picChg chg="add mod">
          <ac:chgData name="Adamos Konstantinos" userId="7ec4bfa8-d0f8-4a97-a785-d93cfb7366f7" providerId="ADAL" clId="{BDEC06E2-63A3-459D-A6AD-060E6E7E7608}" dt="2022-10-23T21:26:36.171" v="3894" actId="1038"/>
          <ac:picMkLst>
            <pc:docMk/>
            <pc:sldMk cId="167768175" sldId="834"/>
            <ac:picMk id="2" creationId="{1C49062B-E364-4C1C-5B74-A70B00104AB3}"/>
          </ac:picMkLst>
        </pc:picChg>
        <pc:picChg chg="add mod">
          <ac:chgData name="Adamos Konstantinos" userId="7ec4bfa8-d0f8-4a97-a785-d93cfb7366f7" providerId="ADAL" clId="{BDEC06E2-63A3-459D-A6AD-060E6E7E7608}" dt="2022-10-23T21:26:36.171" v="3894" actId="1038"/>
          <ac:picMkLst>
            <pc:docMk/>
            <pc:sldMk cId="167768175" sldId="834"/>
            <ac:picMk id="3" creationId="{F21FE195-FF3B-F59F-9937-E04AA15D11AC}"/>
          </ac:picMkLst>
        </pc:picChg>
        <pc:picChg chg="del">
          <ac:chgData name="Adamos Konstantinos" userId="7ec4bfa8-d0f8-4a97-a785-d93cfb7366f7" providerId="ADAL" clId="{BDEC06E2-63A3-459D-A6AD-060E6E7E7608}" dt="2022-10-22T15:43:24.724" v="575" actId="478"/>
          <ac:picMkLst>
            <pc:docMk/>
            <pc:sldMk cId="167768175" sldId="834"/>
            <ac:picMk id="4" creationId="{41A637A9-D0FC-BB46-406F-133BF1CEC230}"/>
          </ac:picMkLst>
        </pc:picChg>
        <pc:picChg chg="add del mod">
          <ac:chgData name="Adamos Konstantinos" userId="7ec4bfa8-d0f8-4a97-a785-d93cfb7366f7" providerId="ADAL" clId="{BDEC06E2-63A3-459D-A6AD-060E6E7E7608}" dt="2022-10-23T21:26:40.883" v="3896" actId="478"/>
          <ac:picMkLst>
            <pc:docMk/>
            <pc:sldMk cId="167768175" sldId="834"/>
            <ac:picMk id="5" creationId="{DE73FA90-75B1-F74D-A50E-E085A6F5998E}"/>
          </ac:picMkLst>
        </pc:picChg>
        <pc:picChg chg="del">
          <ac:chgData name="Adamos Konstantinos" userId="7ec4bfa8-d0f8-4a97-a785-d93cfb7366f7" providerId="ADAL" clId="{BDEC06E2-63A3-459D-A6AD-060E6E7E7608}" dt="2022-10-23T21:26:39.163" v="3895" actId="478"/>
          <ac:picMkLst>
            <pc:docMk/>
            <pc:sldMk cId="167768175" sldId="834"/>
            <ac:picMk id="1026" creationId="{393F387F-BD0E-82ED-B878-F2D105D05488}"/>
          </ac:picMkLst>
        </pc:picChg>
      </pc:sldChg>
      <pc:sldChg chg="addSp delSp modSp add del mod">
        <pc:chgData name="Adamos Konstantinos" userId="7ec4bfa8-d0f8-4a97-a785-d93cfb7366f7" providerId="ADAL" clId="{BDEC06E2-63A3-459D-A6AD-060E6E7E7608}" dt="2022-10-23T21:29:02.597" v="4075" actId="47"/>
        <pc:sldMkLst>
          <pc:docMk/>
          <pc:sldMk cId="751274647" sldId="835"/>
        </pc:sldMkLst>
        <pc:spChg chg="del">
          <ac:chgData name="Adamos Konstantinos" userId="7ec4bfa8-d0f8-4a97-a785-d93cfb7366f7" providerId="ADAL" clId="{BDEC06E2-63A3-459D-A6AD-060E6E7E7608}" dt="2022-10-22T18:52:25.629" v="800" actId="478"/>
          <ac:spMkLst>
            <pc:docMk/>
            <pc:sldMk cId="751274647" sldId="835"/>
            <ac:spMk id="3" creationId="{00000000-0000-0000-0000-000000000000}"/>
          </ac:spMkLst>
        </pc:spChg>
        <pc:spChg chg="add del mod">
          <ac:chgData name="Adamos Konstantinos" userId="7ec4bfa8-d0f8-4a97-a785-d93cfb7366f7" providerId="ADAL" clId="{BDEC06E2-63A3-459D-A6AD-060E6E7E7608}" dt="2022-10-22T18:52:29.227" v="801" actId="478"/>
          <ac:spMkLst>
            <pc:docMk/>
            <pc:sldMk cId="751274647" sldId="835"/>
            <ac:spMk id="4" creationId="{5226BBE0-8B5A-7440-9E60-0D1E4C76ECDA}"/>
          </ac:spMkLst>
        </pc:spChg>
        <pc:spChg chg="del">
          <ac:chgData name="Adamos Konstantinos" userId="7ec4bfa8-d0f8-4a97-a785-d93cfb7366f7" providerId="ADAL" clId="{BDEC06E2-63A3-459D-A6AD-060E6E7E7608}" dt="2022-10-22T18:52:46.337" v="805" actId="478"/>
          <ac:spMkLst>
            <pc:docMk/>
            <pc:sldMk cId="751274647" sldId="835"/>
            <ac:spMk id="17" creationId="{290BEDEB-A602-3A51-907A-B5BBECDB47F8}"/>
          </ac:spMkLst>
        </pc:spChg>
        <pc:graphicFrameChg chg="add del mod modGraphic">
          <ac:chgData name="Adamos Konstantinos" userId="7ec4bfa8-d0f8-4a97-a785-d93cfb7366f7" providerId="ADAL" clId="{BDEC06E2-63A3-459D-A6AD-060E6E7E7608}" dt="2022-10-23T21:28:29.997" v="4022" actId="21"/>
          <ac:graphicFrameMkLst>
            <pc:docMk/>
            <pc:sldMk cId="751274647" sldId="835"/>
            <ac:graphicFrameMk id="5" creationId="{45E8903E-ABA3-3BE8-F6E7-983AFB509D77}"/>
          </ac:graphicFrameMkLst>
        </pc:graphicFrameChg>
        <pc:picChg chg="mod">
          <ac:chgData name="Adamos Konstantinos" userId="7ec4bfa8-d0f8-4a97-a785-d93cfb7366f7" providerId="ADAL" clId="{BDEC06E2-63A3-459D-A6AD-060E6E7E7608}" dt="2022-10-22T18:52:41.853" v="804" actId="1076"/>
          <ac:picMkLst>
            <pc:docMk/>
            <pc:sldMk cId="751274647" sldId="835"/>
            <ac:picMk id="15" creationId="{B7D25030-9195-5F67-0F04-DB9B64AEB074}"/>
          </ac:picMkLst>
        </pc:picChg>
        <pc:picChg chg="mod">
          <ac:chgData name="Adamos Konstantinos" userId="7ec4bfa8-d0f8-4a97-a785-d93cfb7366f7" providerId="ADAL" clId="{BDEC06E2-63A3-459D-A6AD-060E6E7E7608}" dt="2022-10-22T18:52:41.853" v="804" actId="1076"/>
          <ac:picMkLst>
            <pc:docMk/>
            <pc:sldMk cId="751274647" sldId="835"/>
            <ac:picMk id="1026" creationId="{393F387F-BD0E-82ED-B878-F2D105D05488}"/>
          </ac:picMkLst>
        </pc:picChg>
      </pc:sldChg>
      <pc:sldChg chg="addSp delSp modSp add del mod">
        <pc:chgData name="Adamos Konstantinos" userId="7ec4bfa8-d0f8-4a97-a785-d93cfb7366f7" providerId="ADAL" clId="{BDEC06E2-63A3-459D-A6AD-060E6E7E7608}" dt="2022-10-23T21:28:17.604" v="4021" actId="47"/>
        <pc:sldMkLst>
          <pc:docMk/>
          <pc:sldMk cId="3413331833" sldId="836"/>
        </pc:sldMkLst>
        <pc:spChg chg="del">
          <ac:chgData name="Adamos Konstantinos" userId="7ec4bfa8-d0f8-4a97-a785-d93cfb7366f7" providerId="ADAL" clId="{BDEC06E2-63A3-459D-A6AD-060E6E7E7608}" dt="2022-10-22T18:57:27.567" v="838" actId="478"/>
          <ac:spMkLst>
            <pc:docMk/>
            <pc:sldMk cId="3413331833" sldId="836"/>
            <ac:spMk id="3" creationId="{00000000-0000-0000-0000-000000000000}"/>
          </ac:spMkLst>
        </pc:spChg>
        <pc:spChg chg="add del mod">
          <ac:chgData name="Adamos Konstantinos" userId="7ec4bfa8-d0f8-4a97-a785-d93cfb7366f7" providerId="ADAL" clId="{BDEC06E2-63A3-459D-A6AD-060E6E7E7608}" dt="2022-10-22T18:57:30.370" v="839" actId="478"/>
          <ac:spMkLst>
            <pc:docMk/>
            <pc:sldMk cId="3413331833" sldId="836"/>
            <ac:spMk id="5" creationId="{8FC133F2-0912-1815-0606-126567445B77}"/>
          </ac:spMkLst>
        </pc:spChg>
        <pc:spChg chg="mod">
          <ac:chgData name="Adamos Konstantinos" userId="7ec4bfa8-d0f8-4a97-a785-d93cfb7366f7" providerId="ADAL" clId="{BDEC06E2-63A3-459D-A6AD-060E6E7E7608}" dt="2022-10-23T20:31:55.646" v="2868"/>
          <ac:spMkLst>
            <pc:docMk/>
            <pc:sldMk cId="3413331833" sldId="836"/>
            <ac:spMk id="8" creationId="{00000000-0000-0000-0000-000000000000}"/>
          </ac:spMkLst>
        </pc:spChg>
        <pc:graphicFrameChg chg="add del mod modGraphic">
          <ac:chgData name="Adamos Konstantinos" userId="7ec4bfa8-d0f8-4a97-a785-d93cfb7366f7" providerId="ADAL" clId="{BDEC06E2-63A3-459D-A6AD-060E6E7E7608}" dt="2022-10-23T21:27:37.445" v="3949" actId="21"/>
          <ac:graphicFrameMkLst>
            <pc:docMk/>
            <pc:sldMk cId="3413331833" sldId="836"/>
            <ac:graphicFrameMk id="6" creationId="{F6D0F991-0A8F-6568-5022-A37C268F46B9}"/>
          </ac:graphicFrameMkLst>
        </pc:graphicFrameChg>
        <pc:picChg chg="mod">
          <ac:chgData name="Adamos Konstantinos" userId="7ec4bfa8-d0f8-4a97-a785-d93cfb7366f7" providerId="ADAL" clId="{BDEC06E2-63A3-459D-A6AD-060E6E7E7608}" dt="2022-10-22T18:59:39.475" v="855" actId="1076"/>
          <ac:picMkLst>
            <pc:docMk/>
            <pc:sldMk cId="3413331833" sldId="836"/>
            <ac:picMk id="4" creationId="{A3981209-7904-BE2E-ABBD-895304BA27C8}"/>
          </ac:picMkLst>
        </pc:picChg>
        <pc:picChg chg="mod">
          <ac:chgData name="Adamos Konstantinos" userId="7ec4bfa8-d0f8-4a97-a785-d93cfb7366f7" providerId="ADAL" clId="{BDEC06E2-63A3-459D-A6AD-060E6E7E7608}" dt="2022-10-22T18:59:39.475" v="855" actId="1076"/>
          <ac:picMkLst>
            <pc:docMk/>
            <pc:sldMk cId="3413331833" sldId="836"/>
            <ac:picMk id="1026" creationId="{393F387F-BD0E-82ED-B878-F2D105D05488}"/>
          </ac:picMkLst>
        </pc:picChg>
      </pc:sldChg>
      <pc:sldChg chg="addSp delSp modSp add del mod">
        <pc:chgData name="Adamos Konstantinos" userId="7ec4bfa8-d0f8-4a97-a785-d93cfb7366f7" providerId="ADAL" clId="{BDEC06E2-63A3-459D-A6AD-060E6E7E7608}" dt="2022-10-23T21:27:26.621" v="3948" actId="47"/>
        <pc:sldMkLst>
          <pc:docMk/>
          <pc:sldMk cId="3893305129" sldId="837"/>
        </pc:sldMkLst>
        <pc:spChg chg="del">
          <ac:chgData name="Adamos Konstantinos" userId="7ec4bfa8-d0f8-4a97-a785-d93cfb7366f7" providerId="ADAL" clId="{BDEC06E2-63A3-459D-A6AD-060E6E7E7608}" dt="2022-10-22T19:00:08.822" v="858" actId="478"/>
          <ac:spMkLst>
            <pc:docMk/>
            <pc:sldMk cId="3893305129" sldId="837"/>
            <ac:spMk id="3" creationId="{00000000-0000-0000-0000-000000000000}"/>
          </ac:spMkLst>
        </pc:spChg>
        <pc:spChg chg="add del mod">
          <ac:chgData name="Adamos Konstantinos" userId="7ec4bfa8-d0f8-4a97-a785-d93cfb7366f7" providerId="ADAL" clId="{BDEC06E2-63A3-459D-A6AD-060E6E7E7608}" dt="2022-10-22T19:00:12.001" v="859" actId="478"/>
          <ac:spMkLst>
            <pc:docMk/>
            <pc:sldMk cId="3893305129" sldId="837"/>
            <ac:spMk id="4" creationId="{62CF70C1-8F35-699A-0C10-ADD44ED60268}"/>
          </ac:spMkLst>
        </pc:spChg>
        <pc:spChg chg="mod">
          <ac:chgData name="Adamos Konstantinos" userId="7ec4bfa8-d0f8-4a97-a785-d93cfb7366f7" providerId="ADAL" clId="{BDEC06E2-63A3-459D-A6AD-060E6E7E7608}" dt="2022-10-23T20:40:30.787" v="3003" actId="20577"/>
          <ac:spMkLst>
            <pc:docMk/>
            <pc:sldMk cId="3893305129" sldId="837"/>
            <ac:spMk id="8" creationId="{00000000-0000-0000-0000-000000000000}"/>
          </ac:spMkLst>
        </pc:spChg>
        <pc:graphicFrameChg chg="add del mod modGraphic">
          <ac:chgData name="Adamos Konstantinos" userId="7ec4bfa8-d0f8-4a97-a785-d93cfb7366f7" providerId="ADAL" clId="{BDEC06E2-63A3-459D-A6AD-060E6E7E7608}" dt="2022-10-23T21:27:08.050" v="3902" actId="21"/>
          <ac:graphicFrameMkLst>
            <pc:docMk/>
            <pc:sldMk cId="3893305129" sldId="837"/>
            <ac:graphicFrameMk id="6" creationId="{35451279-584F-3085-97D0-6B0BF1F877BD}"/>
          </ac:graphicFrameMkLst>
        </pc:graphicFrameChg>
        <pc:picChg chg="mod">
          <ac:chgData name="Adamos Konstantinos" userId="7ec4bfa8-d0f8-4a97-a785-d93cfb7366f7" providerId="ADAL" clId="{BDEC06E2-63A3-459D-A6AD-060E6E7E7608}" dt="2022-10-22T19:00:19.694" v="908" actId="1038"/>
          <ac:picMkLst>
            <pc:docMk/>
            <pc:sldMk cId="3893305129" sldId="837"/>
            <ac:picMk id="5" creationId="{AD269C84-3FD9-3B4B-598E-1B59C0DB51A6}"/>
          </ac:picMkLst>
        </pc:picChg>
        <pc:picChg chg="mod">
          <ac:chgData name="Adamos Konstantinos" userId="7ec4bfa8-d0f8-4a97-a785-d93cfb7366f7" providerId="ADAL" clId="{BDEC06E2-63A3-459D-A6AD-060E6E7E7608}" dt="2022-10-22T19:00:19.694" v="908" actId="1038"/>
          <ac:picMkLst>
            <pc:docMk/>
            <pc:sldMk cId="3893305129" sldId="837"/>
            <ac:picMk id="1026" creationId="{393F387F-BD0E-82ED-B878-F2D105D05488}"/>
          </ac:picMkLst>
        </pc:picChg>
      </pc:sldChg>
      <pc:sldChg chg="addSp delSp modSp add del mod">
        <pc:chgData name="Adamos Konstantinos" userId="7ec4bfa8-d0f8-4a97-a785-d93cfb7366f7" providerId="ADAL" clId="{BDEC06E2-63A3-459D-A6AD-060E6E7E7608}" dt="2022-10-23T21:26:22.800" v="3858" actId="47"/>
        <pc:sldMkLst>
          <pc:docMk/>
          <pc:sldMk cId="4120933112" sldId="838"/>
        </pc:sldMkLst>
        <pc:spChg chg="del">
          <ac:chgData name="Adamos Konstantinos" userId="7ec4bfa8-d0f8-4a97-a785-d93cfb7366f7" providerId="ADAL" clId="{BDEC06E2-63A3-459D-A6AD-060E6E7E7608}" dt="2022-10-22T19:01:57.653" v="924" actId="478"/>
          <ac:spMkLst>
            <pc:docMk/>
            <pc:sldMk cId="4120933112" sldId="838"/>
            <ac:spMk id="3" creationId="{00000000-0000-0000-0000-000000000000}"/>
          </ac:spMkLst>
        </pc:spChg>
        <pc:spChg chg="add del mod">
          <ac:chgData name="Adamos Konstantinos" userId="7ec4bfa8-d0f8-4a97-a785-d93cfb7366f7" providerId="ADAL" clId="{BDEC06E2-63A3-459D-A6AD-060E6E7E7608}" dt="2022-10-22T19:01:59.493" v="925" actId="478"/>
          <ac:spMkLst>
            <pc:docMk/>
            <pc:sldMk cId="4120933112" sldId="838"/>
            <ac:spMk id="5" creationId="{3CF3B916-A2FB-77F9-1D16-099C77F25012}"/>
          </ac:spMkLst>
        </pc:spChg>
        <pc:spChg chg="mod">
          <ac:chgData name="Adamos Konstantinos" userId="7ec4bfa8-d0f8-4a97-a785-d93cfb7366f7" providerId="ADAL" clId="{BDEC06E2-63A3-459D-A6AD-060E6E7E7608}" dt="2022-10-23T20:54:43.341" v="3195" actId="20577"/>
          <ac:spMkLst>
            <pc:docMk/>
            <pc:sldMk cId="4120933112" sldId="838"/>
            <ac:spMk id="8" creationId="{00000000-0000-0000-0000-000000000000}"/>
          </ac:spMkLst>
        </pc:spChg>
        <pc:graphicFrameChg chg="add mod modGraphic">
          <ac:chgData name="Adamos Konstantinos" userId="7ec4bfa8-d0f8-4a97-a785-d93cfb7366f7" providerId="ADAL" clId="{BDEC06E2-63A3-459D-A6AD-060E6E7E7608}" dt="2022-10-23T21:21:09.156" v="3533" actId="1036"/>
          <ac:graphicFrameMkLst>
            <pc:docMk/>
            <pc:sldMk cId="4120933112" sldId="838"/>
            <ac:graphicFrameMk id="6" creationId="{6AF243E7-FDBA-4823-0493-6CC05C0BDDD9}"/>
          </ac:graphicFrameMkLst>
        </pc:graphicFrameChg>
        <pc:picChg chg="mod">
          <ac:chgData name="Adamos Konstantinos" userId="7ec4bfa8-d0f8-4a97-a785-d93cfb7366f7" providerId="ADAL" clId="{BDEC06E2-63A3-459D-A6AD-060E6E7E7608}" dt="2022-10-22T19:02:18.277" v="967" actId="1038"/>
          <ac:picMkLst>
            <pc:docMk/>
            <pc:sldMk cId="4120933112" sldId="838"/>
            <ac:picMk id="4" creationId="{41A637A9-D0FC-BB46-406F-133BF1CEC230}"/>
          </ac:picMkLst>
        </pc:picChg>
        <pc:picChg chg="mod">
          <ac:chgData name="Adamos Konstantinos" userId="7ec4bfa8-d0f8-4a97-a785-d93cfb7366f7" providerId="ADAL" clId="{BDEC06E2-63A3-459D-A6AD-060E6E7E7608}" dt="2022-10-22T19:02:18.277" v="967" actId="1038"/>
          <ac:picMkLst>
            <pc:docMk/>
            <pc:sldMk cId="4120933112" sldId="838"/>
            <ac:picMk id="1026" creationId="{393F387F-BD0E-82ED-B878-F2D105D05488}"/>
          </ac:picMkLst>
        </pc:picChg>
      </pc:sldChg>
      <pc:sldChg chg="addSp delSp modSp add del mod">
        <pc:chgData name="Adamos Konstantinos" userId="7ec4bfa8-d0f8-4a97-a785-d93cfb7366f7" providerId="ADAL" clId="{BDEC06E2-63A3-459D-A6AD-060E6E7E7608}" dt="2022-10-23T21:26:49.689" v="3899" actId="47"/>
        <pc:sldMkLst>
          <pc:docMk/>
          <pc:sldMk cId="2500268388" sldId="839"/>
        </pc:sldMkLst>
        <pc:spChg chg="del">
          <ac:chgData name="Adamos Konstantinos" userId="7ec4bfa8-d0f8-4a97-a785-d93cfb7366f7" providerId="ADAL" clId="{BDEC06E2-63A3-459D-A6AD-060E6E7E7608}" dt="2022-10-22T19:03:54.903" v="987" actId="478"/>
          <ac:spMkLst>
            <pc:docMk/>
            <pc:sldMk cId="2500268388" sldId="839"/>
            <ac:spMk id="3" creationId="{00000000-0000-0000-0000-000000000000}"/>
          </ac:spMkLst>
        </pc:spChg>
        <pc:spChg chg="add del mod">
          <ac:chgData name="Adamos Konstantinos" userId="7ec4bfa8-d0f8-4a97-a785-d93cfb7366f7" providerId="ADAL" clId="{BDEC06E2-63A3-459D-A6AD-060E6E7E7608}" dt="2022-10-22T19:03:57.594" v="988" actId="478"/>
          <ac:spMkLst>
            <pc:docMk/>
            <pc:sldMk cId="2500268388" sldId="839"/>
            <ac:spMk id="4" creationId="{B2F9A166-4F91-EB14-9C44-1EF200E39547}"/>
          </ac:spMkLst>
        </pc:spChg>
        <pc:spChg chg="mod">
          <ac:chgData name="Adamos Konstantinos" userId="7ec4bfa8-d0f8-4a97-a785-d93cfb7366f7" providerId="ADAL" clId="{BDEC06E2-63A3-459D-A6AD-060E6E7E7608}" dt="2022-10-23T21:08:50.856" v="3377" actId="20577"/>
          <ac:spMkLst>
            <pc:docMk/>
            <pc:sldMk cId="2500268388" sldId="839"/>
            <ac:spMk id="8" creationId="{00000000-0000-0000-0000-000000000000}"/>
          </ac:spMkLst>
        </pc:spChg>
        <pc:graphicFrameChg chg="add del mod modGraphic">
          <ac:chgData name="Adamos Konstantinos" userId="7ec4bfa8-d0f8-4a97-a785-d93cfb7366f7" providerId="ADAL" clId="{BDEC06E2-63A3-459D-A6AD-060E6E7E7608}" dt="2022-10-23T21:26:30.655" v="3859" actId="21"/>
          <ac:graphicFrameMkLst>
            <pc:docMk/>
            <pc:sldMk cId="2500268388" sldId="839"/>
            <ac:graphicFrameMk id="6" creationId="{A09F262C-57EC-8273-E733-ED268BA3D287}"/>
          </ac:graphicFrameMkLst>
        </pc:graphicFrameChg>
        <pc:picChg chg="mod">
          <ac:chgData name="Adamos Konstantinos" userId="7ec4bfa8-d0f8-4a97-a785-d93cfb7366f7" providerId="ADAL" clId="{BDEC06E2-63A3-459D-A6AD-060E6E7E7608}" dt="2022-10-22T19:04:18.575" v="1034" actId="1038"/>
          <ac:picMkLst>
            <pc:docMk/>
            <pc:sldMk cId="2500268388" sldId="839"/>
            <ac:picMk id="5" creationId="{DE73FA90-75B1-F74D-A50E-E085A6F5998E}"/>
          </ac:picMkLst>
        </pc:picChg>
        <pc:picChg chg="mod">
          <ac:chgData name="Adamos Konstantinos" userId="7ec4bfa8-d0f8-4a97-a785-d93cfb7366f7" providerId="ADAL" clId="{BDEC06E2-63A3-459D-A6AD-060E6E7E7608}" dt="2022-10-22T19:04:18.575" v="1034" actId="1038"/>
          <ac:picMkLst>
            <pc:docMk/>
            <pc:sldMk cId="2500268388" sldId="839"/>
            <ac:picMk id="1026" creationId="{393F387F-BD0E-82ED-B878-F2D105D05488}"/>
          </ac:picMkLst>
        </pc:picChg>
      </pc:sldChg>
      <pc:sldChg chg="add">
        <pc:chgData name="Adamos Konstantinos" userId="7ec4bfa8-d0f8-4a97-a785-d93cfb7366f7" providerId="ADAL" clId="{BDEC06E2-63A3-459D-A6AD-060E6E7E7608}" dt="2022-10-25T18:25:59.080" v="6358"/>
        <pc:sldMkLst>
          <pc:docMk/>
          <pc:sldMk cId="1490483700" sldId="840"/>
        </pc:sldMkLst>
      </pc:sldChg>
      <pc:sldChg chg="delSp modSp add del mod setBg delDesignElem">
        <pc:chgData name="Adamos Konstantinos" userId="7ec4bfa8-d0f8-4a97-a785-d93cfb7366f7" providerId="ADAL" clId="{BDEC06E2-63A3-459D-A6AD-060E6E7E7608}" dt="2022-10-25T18:25:46.425" v="6357" actId="2696"/>
        <pc:sldMkLst>
          <pc:docMk/>
          <pc:sldMk cId="2719091627" sldId="840"/>
        </pc:sldMkLst>
        <pc:spChg chg="mod">
          <ac:chgData name="Adamos Konstantinos" userId="7ec4bfa8-d0f8-4a97-a785-d93cfb7366f7" providerId="ADAL" clId="{BDEC06E2-63A3-459D-A6AD-060E6E7E7608}" dt="2022-10-23T18:30:41.951" v="1436" actId="403"/>
          <ac:spMkLst>
            <pc:docMk/>
            <pc:sldMk cId="2719091627" sldId="840"/>
            <ac:spMk id="3" creationId="{00000000-0000-0000-0000-000000000000}"/>
          </ac:spMkLst>
        </pc:spChg>
        <pc:spChg chg="mod">
          <ac:chgData name="Adamos Konstantinos" userId="7ec4bfa8-d0f8-4a97-a785-d93cfb7366f7" providerId="ADAL" clId="{BDEC06E2-63A3-459D-A6AD-060E6E7E7608}" dt="2022-10-22T19:28:28.639" v="1268" actId="20577"/>
          <ac:spMkLst>
            <pc:docMk/>
            <pc:sldMk cId="2719091627" sldId="840"/>
            <ac:spMk id="8" creationId="{00000000-0000-0000-0000-000000000000}"/>
          </ac:spMkLst>
        </pc:spChg>
        <pc:spChg chg="del">
          <ac:chgData name="Adamos Konstantinos" userId="7ec4bfa8-d0f8-4a97-a785-d93cfb7366f7" providerId="ADAL" clId="{BDEC06E2-63A3-459D-A6AD-060E6E7E7608}" dt="2022-10-22T19:24:14.835" v="1213"/>
          <ac:spMkLst>
            <pc:docMk/>
            <pc:sldMk cId="2719091627" sldId="840"/>
            <ac:spMk id="1044" creationId="{2B566528-1B12-4246-9431-5C2D7D081168}"/>
          </ac:spMkLst>
        </pc:spChg>
        <pc:grpChg chg="del">
          <ac:chgData name="Adamos Konstantinos" userId="7ec4bfa8-d0f8-4a97-a785-d93cfb7366f7" providerId="ADAL" clId="{BDEC06E2-63A3-459D-A6AD-060E6E7E7608}" dt="2022-10-22T19:24:14.835" v="1213"/>
          <ac:grpSpMkLst>
            <pc:docMk/>
            <pc:sldMk cId="2719091627" sldId="840"/>
            <ac:grpSpMk id="1037" creationId="{5995D10D-E9C9-47DB-AE7E-801FEF38F5C9}"/>
          </ac:grpSpMkLst>
        </pc:grpChg>
        <pc:grpChg chg="del">
          <ac:chgData name="Adamos Konstantinos" userId="7ec4bfa8-d0f8-4a97-a785-d93cfb7366f7" providerId="ADAL" clId="{BDEC06E2-63A3-459D-A6AD-060E6E7E7608}" dt="2022-10-22T19:24:14.835" v="1213"/>
          <ac:grpSpMkLst>
            <pc:docMk/>
            <pc:sldMk cId="2719091627" sldId="840"/>
            <ac:grpSpMk id="1045" creationId="{828A5161-06F1-46CF-8AD7-844680A59E13}"/>
          </ac:grpSpMkLst>
        </pc:grpChg>
        <pc:picChg chg="del">
          <ac:chgData name="Adamos Konstantinos" userId="7ec4bfa8-d0f8-4a97-a785-d93cfb7366f7" providerId="ADAL" clId="{BDEC06E2-63A3-459D-A6AD-060E6E7E7608}" dt="2022-10-22T19:25:47.868" v="1231" actId="478"/>
          <ac:picMkLst>
            <pc:docMk/>
            <pc:sldMk cId="2719091627" sldId="840"/>
            <ac:picMk id="1026" creationId="{393F387F-BD0E-82ED-B878-F2D105D05488}"/>
          </ac:picMkLst>
        </pc:picChg>
      </pc:sldChg>
      <pc:sldChg chg="add">
        <pc:chgData name="Adamos Konstantinos" userId="7ec4bfa8-d0f8-4a97-a785-d93cfb7366f7" providerId="ADAL" clId="{BDEC06E2-63A3-459D-A6AD-060E6E7E7608}" dt="2022-10-25T18:25:59.080" v="6358"/>
        <pc:sldMkLst>
          <pc:docMk/>
          <pc:sldMk cId="720817941" sldId="841"/>
        </pc:sldMkLst>
      </pc:sldChg>
      <pc:sldChg chg="addSp delSp modSp add del mod">
        <pc:chgData name="Adamos Konstantinos" userId="7ec4bfa8-d0f8-4a97-a785-d93cfb7366f7" providerId="ADAL" clId="{BDEC06E2-63A3-459D-A6AD-060E6E7E7608}" dt="2022-10-25T18:25:46.425" v="6357" actId="2696"/>
        <pc:sldMkLst>
          <pc:docMk/>
          <pc:sldMk cId="3577655064" sldId="841"/>
        </pc:sldMkLst>
        <pc:spChg chg="mod">
          <ac:chgData name="Adamos Konstantinos" userId="7ec4bfa8-d0f8-4a97-a785-d93cfb7366f7" providerId="ADAL" clId="{BDEC06E2-63A3-459D-A6AD-060E6E7E7608}" dt="2022-10-24T09:43:35.501" v="4397" actId="20577"/>
          <ac:spMkLst>
            <pc:docMk/>
            <pc:sldMk cId="3577655064" sldId="841"/>
            <ac:spMk id="3" creationId="{00000000-0000-0000-0000-000000000000}"/>
          </ac:spMkLst>
        </pc:spChg>
        <pc:spChg chg="add del">
          <ac:chgData name="Adamos Konstantinos" userId="7ec4bfa8-d0f8-4a97-a785-d93cfb7366f7" providerId="ADAL" clId="{BDEC06E2-63A3-459D-A6AD-060E6E7E7608}" dt="2022-10-22T19:29:17.011" v="1290" actId="22"/>
          <ac:spMkLst>
            <pc:docMk/>
            <pc:sldMk cId="3577655064" sldId="841"/>
            <ac:spMk id="4" creationId="{13FABDD8-1321-C095-F4A6-9DE85C4C0EF7}"/>
          </ac:spMkLst>
        </pc:spChg>
        <pc:spChg chg="mod">
          <ac:chgData name="Adamos Konstantinos" userId="7ec4bfa8-d0f8-4a97-a785-d93cfb7366f7" providerId="ADAL" clId="{BDEC06E2-63A3-459D-A6AD-060E6E7E7608}" dt="2022-10-22T19:28:48.319" v="1288" actId="20577"/>
          <ac:spMkLst>
            <pc:docMk/>
            <pc:sldMk cId="3577655064" sldId="841"/>
            <ac:spMk id="8" creationId="{00000000-0000-0000-0000-000000000000}"/>
          </ac:spMkLst>
        </pc:spChg>
      </pc:sldChg>
      <pc:sldChg chg="addSp delSp modSp add del mod setBg">
        <pc:chgData name="Adamos Konstantinos" userId="7ec4bfa8-d0f8-4a97-a785-d93cfb7366f7" providerId="ADAL" clId="{BDEC06E2-63A3-459D-A6AD-060E6E7E7608}" dt="2022-10-25T18:25:46.425" v="6357" actId="2696"/>
        <pc:sldMkLst>
          <pc:docMk/>
          <pc:sldMk cId="86796062" sldId="842"/>
        </pc:sldMkLst>
        <pc:spChg chg="mod">
          <ac:chgData name="Adamos Konstantinos" userId="7ec4bfa8-d0f8-4a97-a785-d93cfb7366f7" providerId="ADAL" clId="{BDEC06E2-63A3-459D-A6AD-060E6E7E7608}" dt="2022-10-24T09:44:36.027" v="4413" actId="5793"/>
          <ac:spMkLst>
            <pc:docMk/>
            <pc:sldMk cId="86796062" sldId="842"/>
            <ac:spMk id="3" creationId="{00000000-0000-0000-0000-000000000000}"/>
          </ac:spMkLst>
        </pc:spChg>
        <pc:spChg chg="add mod">
          <ac:chgData name="Adamos Konstantinos" userId="7ec4bfa8-d0f8-4a97-a785-d93cfb7366f7" providerId="ADAL" clId="{BDEC06E2-63A3-459D-A6AD-060E6E7E7608}" dt="2022-10-23T18:51:31.814" v="1608" actId="1076"/>
          <ac:spMkLst>
            <pc:docMk/>
            <pc:sldMk cId="86796062" sldId="842"/>
            <ac:spMk id="5" creationId="{96A93F6E-D1C8-F536-62ED-B42F2DDFD559}"/>
          </ac:spMkLst>
        </pc:spChg>
        <pc:spChg chg="mod">
          <ac:chgData name="Adamos Konstantinos" userId="7ec4bfa8-d0f8-4a97-a785-d93cfb7366f7" providerId="ADAL" clId="{BDEC06E2-63A3-459D-A6AD-060E6E7E7608}" dt="2022-10-23T18:48:47.248" v="1585" actId="26606"/>
          <ac:spMkLst>
            <pc:docMk/>
            <pc:sldMk cId="86796062" sldId="842"/>
            <ac:spMk id="8" creationId="{00000000-0000-0000-0000-000000000000}"/>
          </ac:spMkLst>
        </pc:spChg>
        <pc:spChg chg="add del">
          <ac:chgData name="Adamos Konstantinos" userId="7ec4bfa8-d0f8-4a97-a785-d93cfb7366f7" providerId="ADAL" clId="{BDEC06E2-63A3-459D-A6AD-060E6E7E7608}" dt="2022-10-23T18:48:47.248" v="1585" actId="26606"/>
          <ac:spMkLst>
            <pc:docMk/>
            <pc:sldMk cId="86796062" sldId="842"/>
            <ac:spMk id="13" creationId="{45D37F4E-DDB4-456B-97E0-9937730A039F}"/>
          </ac:spMkLst>
        </pc:spChg>
        <pc:spChg chg="add del">
          <ac:chgData name="Adamos Konstantinos" userId="7ec4bfa8-d0f8-4a97-a785-d93cfb7366f7" providerId="ADAL" clId="{BDEC06E2-63A3-459D-A6AD-060E6E7E7608}" dt="2022-10-23T18:48:47.248" v="1585" actId="26606"/>
          <ac:spMkLst>
            <pc:docMk/>
            <pc:sldMk cId="86796062" sldId="842"/>
            <ac:spMk id="15" creationId="{B2DD41CD-8F47-4F56-AD12-4E2FF7696987}"/>
          </ac:spMkLst>
        </pc:spChg>
        <pc:picChg chg="add mod ord">
          <ac:chgData name="Adamos Konstantinos" userId="7ec4bfa8-d0f8-4a97-a785-d93cfb7366f7" providerId="ADAL" clId="{BDEC06E2-63A3-459D-A6AD-060E6E7E7608}" dt="2022-10-23T18:50:49.074" v="1603" actId="167"/>
          <ac:picMkLst>
            <pc:docMk/>
            <pc:sldMk cId="86796062" sldId="842"/>
            <ac:picMk id="2" creationId="{A7687954-2881-07A5-21AC-C37789C6B8C2}"/>
          </ac:picMkLst>
        </pc:picChg>
      </pc:sldChg>
      <pc:sldChg chg="add">
        <pc:chgData name="Adamos Konstantinos" userId="7ec4bfa8-d0f8-4a97-a785-d93cfb7366f7" providerId="ADAL" clId="{BDEC06E2-63A3-459D-A6AD-060E6E7E7608}" dt="2022-10-25T18:25:59.080" v="6358"/>
        <pc:sldMkLst>
          <pc:docMk/>
          <pc:sldMk cId="3592374778" sldId="842"/>
        </pc:sldMkLst>
      </pc:sldChg>
      <pc:sldChg chg="modSp add del mod">
        <pc:chgData name="Adamos Konstantinos" userId="7ec4bfa8-d0f8-4a97-a785-d93cfb7366f7" providerId="ADAL" clId="{BDEC06E2-63A3-459D-A6AD-060E6E7E7608}" dt="2022-10-25T18:25:46.425" v="6357" actId="2696"/>
        <pc:sldMkLst>
          <pc:docMk/>
          <pc:sldMk cId="1471304426" sldId="843"/>
        </pc:sldMkLst>
        <pc:spChg chg="mod">
          <ac:chgData name="Adamos Konstantinos" userId="7ec4bfa8-d0f8-4a97-a785-d93cfb7366f7" providerId="ADAL" clId="{BDEC06E2-63A3-459D-A6AD-060E6E7E7608}" dt="2022-10-24T09:44:32.697" v="4412" actId="5793"/>
          <ac:spMkLst>
            <pc:docMk/>
            <pc:sldMk cId="1471304426" sldId="843"/>
            <ac:spMk id="3" creationId="{00000000-0000-0000-0000-000000000000}"/>
          </ac:spMkLst>
        </pc:spChg>
      </pc:sldChg>
      <pc:sldChg chg="add">
        <pc:chgData name="Adamos Konstantinos" userId="7ec4bfa8-d0f8-4a97-a785-d93cfb7366f7" providerId="ADAL" clId="{BDEC06E2-63A3-459D-A6AD-060E6E7E7608}" dt="2022-10-25T18:25:59.080" v="6358"/>
        <pc:sldMkLst>
          <pc:docMk/>
          <pc:sldMk cId="3483488908" sldId="843"/>
        </pc:sldMkLst>
      </pc:sldChg>
      <pc:sldChg chg="add">
        <pc:chgData name="Adamos Konstantinos" userId="7ec4bfa8-d0f8-4a97-a785-d93cfb7366f7" providerId="ADAL" clId="{BDEC06E2-63A3-459D-A6AD-060E6E7E7608}" dt="2022-10-25T18:25:59.080" v="6358"/>
        <pc:sldMkLst>
          <pc:docMk/>
          <pc:sldMk cId="954972352" sldId="844"/>
        </pc:sldMkLst>
      </pc:sldChg>
      <pc:sldChg chg="modSp add del mod">
        <pc:chgData name="Adamos Konstantinos" userId="7ec4bfa8-d0f8-4a97-a785-d93cfb7366f7" providerId="ADAL" clId="{BDEC06E2-63A3-459D-A6AD-060E6E7E7608}" dt="2022-10-25T18:25:46.425" v="6357" actId="2696"/>
        <pc:sldMkLst>
          <pc:docMk/>
          <pc:sldMk cId="1655030582" sldId="844"/>
        </pc:sldMkLst>
        <pc:spChg chg="mod">
          <ac:chgData name="Adamos Konstantinos" userId="7ec4bfa8-d0f8-4a97-a785-d93cfb7366f7" providerId="ADAL" clId="{BDEC06E2-63A3-459D-A6AD-060E6E7E7608}" dt="2022-10-24T09:44:25.751" v="4410" actId="5793"/>
          <ac:spMkLst>
            <pc:docMk/>
            <pc:sldMk cId="1655030582" sldId="844"/>
            <ac:spMk id="3" creationId="{00000000-0000-0000-0000-000000000000}"/>
          </ac:spMkLst>
        </pc:spChg>
      </pc:sldChg>
      <pc:sldChg chg="add del">
        <pc:chgData name="Adamos Konstantinos" userId="7ec4bfa8-d0f8-4a97-a785-d93cfb7366f7" providerId="ADAL" clId="{BDEC06E2-63A3-459D-A6AD-060E6E7E7608}" dt="2022-10-23T19:10:21.013" v="1693" actId="47"/>
        <pc:sldMkLst>
          <pc:docMk/>
          <pc:sldMk cId="1824955141" sldId="845"/>
        </pc:sldMkLst>
      </pc:sldChg>
      <pc:sldChg chg="modSp add mod">
        <pc:chgData name="Adamos Konstantinos" userId="7ec4bfa8-d0f8-4a97-a785-d93cfb7366f7" providerId="ADAL" clId="{BDEC06E2-63A3-459D-A6AD-060E6E7E7608}" dt="2022-10-24T09:46:18.576" v="4418" actId="14100"/>
        <pc:sldMkLst>
          <pc:docMk/>
          <pc:sldMk cId="3683795886" sldId="845"/>
        </pc:sldMkLst>
        <pc:spChg chg="mod">
          <ac:chgData name="Adamos Konstantinos" userId="7ec4bfa8-d0f8-4a97-a785-d93cfb7366f7" providerId="ADAL" clId="{BDEC06E2-63A3-459D-A6AD-060E6E7E7608}" dt="2022-10-24T09:46:18.576" v="4418" actId="14100"/>
          <ac:spMkLst>
            <pc:docMk/>
            <pc:sldMk cId="3683795886" sldId="845"/>
            <ac:spMk id="3" creationId="{00000000-0000-0000-0000-000000000000}"/>
          </ac:spMkLst>
        </pc:spChg>
        <pc:spChg chg="mod">
          <ac:chgData name="Adamos Konstantinos" userId="7ec4bfa8-d0f8-4a97-a785-d93cfb7366f7" providerId="ADAL" clId="{BDEC06E2-63A3-459D-A6AD-060E6E7E7608}" dt="2022-10-24T09:46:00.547" v="4415"/>
          <ac:spMkLst>
            <pc:docMk/>
            <pc:sldMk cId="3683795886" sldId="845"/>
            <ac:spMk id="8" creationId="{00000000-0000-0000-0000-000000000000}"/>
          </ac:spMkLst>
        </pc:spChg>
      </pc:sldChg>
      <pc:sldChg chg="modSp add mod">
        <pc:chgData name="Adamos Konstantinos" userId="7ec4bfa8-d0f8-4a97-a785-d93cfb7366f7" providerId="ADAL" clId="{BDEC06E2-63A3-459D-A6AD-060E6E7E7608}" dt="2022-10-25T18:24:59.410" v="6356" actId="20577"/>
        <pc:sldMkLst>
          <pc:docMk/>
          <pc:sldMk cId="1527514598" sldId="846"/>
        </pc:sldMkLst>
        <pc:spChg chg="mod">
          <ac:chgData name="Adamos Konstantinos" userId="7ec4bfa8-d0f8-4a97-a785-d93cfb7366f7" providerId="ADAL" clId="{BDEC06E2-63A3-459D-A6AD-060E6E7E7608}" dt="2022-10-23T20:30:40.180" v="2810" actId="20577"/>
          <ac:spMkLst>
            <pc:docMk/>
            <pc:sldMk cId="1527514598" sldId="846"/>
            <ac:spMk id="8" creationId="{00000000-0000-0000-0000-000000000000}"/>
          </ac:spMkLst>
        </pc:spChg>
        <pc:graphicFrameChg chg="mod modGraphic">
          <ac:chgData name="Adamos Konstantinos" userId="7ec4bfa8-d0f8-4a97-a785-d93cfb7366f7" providerId="ADAL" clId="{BDEC06E2-63A3-459D-A6AD-060E6E7E7608}" dt="2022-10-25T18:24:59.410" v="6356" actId="20577"/>
          <ac:graphicFrameMkLst>
            <pc:docMk/>
            <pc:sldMk cId="1527514598" sldId="846"/>
            <ac:graphicFrameMk id="5" creationId="{45E8903E-ABA3-3BE8-F6E7-983AFB509D77}"/>
          </ac:graphicFrameMkLst>
        </pc:graphicFrameChg>
        <pc:picChg chg="mod">
          <ac:chgData name="Adamos Konstantinos" userId="7ec4bfa8-d0f8-4a97-a785-d93cfb7366f7" providerId="ADAL" clId="{BDEC06E2-63A3-459D-A6AD-060E6E7E7608}" dt="2022-10-23T19:15:55.471" v="1764" actId="1038"/>
          <ac:picMkLst>
            <pc:docMk/>
            <pc:sldMk cId="1527514598" sldId="846"/>
            <ac:picMk id="15" creationId="{B7D25030-9195-5F67-0F04-DB9B64AEB074}"/>
          </ac:picMkLst>
        </pc:picChg>
        <pc:picChg chg="mod">
          <ac:chgData name="Adamos Konstantinos" userId="7ec4bfa8-d0f8-4a97-a785-d93cfb7366f7" providerId="ADAL" clId="{BDEC06E2-63A3-459D-A6AD-060E6E7E7608}" dt="2022-10-23T19:15:55.471" v="1764" actId="1038"/>
          <ac:picMkLst>
            <pc:docMk/>
            <pc:sldMk cId="1527514598" sldId="846"/>
            <ac:picMk id="1026" creationId="{393F387F-BD0E-82ED-B878-F2D105D05488}"/>
          </ac:picMkLst>
        </pc:picChg>
      </pc:sldChg>
      <pc:sldChg chg="modSp add mod">
        <pc:chgData name="Adamos Konstantinos" userId="7ec4bfa8-d0f8-4a97-a785-d93cfb7366f7" providerId="ADAL" clId="{BDEC06E2-63A3-459D-A6AD-060E6E7E7608}" dt="2022-10-25T18:22:35.122" v="6293" actId="20577"/>
        <pc:sldMkLst>
          <pc:docMk/>
          <pc:sldMk cId="1316431260" sldId="847"/>
        </pc:sldMkLst>
        <pc:spChg chg="mod">
          <ac:chgData name="Adamos Konstantinos" userId="7ec4bfa8-d0f8-4a97-a785-d93cfb7366f7" providerId="ADAL" clId="{BDEC06E2-63A3-459D-A6AD-060E6E7E7608}" dt="2022-10-23T20:30:49.327" v="2821" actId="20577"/>
          <ac:spMkLst>
            <pc:docMk/>
            <pc:sldMk cId="1316431260" sldId="847"/>
            <ac:spMk id="8" creationId="{00000000-0000-0000-0000-000000000000}"/>
          </ac:spMkLst>
        </pc:spChg>
        <pc:graphicFrameChg chg="mod modGraphic">
          <ac:chgData name="Adamos Konstantinos" userId="7ec4bfa8-d0f8-4a97-a785-d93cfb7366f7" providerId="ADAL" clId="{BDEC06E2-63A3-459D-A6AD-060E6E7E7608}" dt="2022-10-25T18:22:35.122" v="6293" actId="20577"/>
          <ac:graphicFrameMkLst>
            <pc:docMk/>
            <pc:sldMk cId="1316431260" sldId="847"/>
            <ac:graphicFrameMk id="5" creationId="{45E8903E-ABA3-3BE8-F6E7-983AFB509D77}"/>
          </ac:graphicFrameMkLst>
        </pc:graphicFrameChg>
      </pc:sldChg>
      <pc:sldChg chg="modSp add mod">
        <pc:chgData name="Adamos Konstantinos" userId="7ec4bfa8-d0f8-4a97-a785-d93cfb7366f7" providerId="ADAL" clId="{BDEC06E2-63A3-459D-A6AD-060E6E7E7608}" dt="2022-10-25T18:20:34.225" v="6289" actId="255"/>
        <pc:sldMkLst>
          <pc:docMk/>
          <pc:sldMk cId="3199967448" sldId="848"/>
        </pc:sldMkLst>
        <pc:spChg chg="mod">
          <ac:chgData name="Adamos Konstantinos" userId="7ec4bfa8-d0f8-4a97-a785-d93cfb7366f7" providerId="ADAL" clId="{BDEC06E2-63A3-459D-A6AD-060E6E7E7608}" dt="2022-10-23T20:30:56.758" v="2822" actId="20577"/>
          <ac:spMkLst>
            <pc:docMk/>
            <pc:sldMk cId="3199967448" sldId="848"/>
            <ac:spMk id="8" creationId="{00000000-0000-0000-0000-000000000000}"/>
          </ac:spMkLst>
        </pc:spChg>
        <pc:graphicFrameChg chg="mod modGraphic">
          <ac:chgData name="Adamos Konstantinos" userId="7ec4bfa8-d0f8-4a97-a785-d93cfb7366f7" providerId="ADAL" clId="{BDEC06E2-63A3-459D-A6AD-060E6E7E7608}" dt="2022-10-25T18:20:34.225" v="6289" actId="255"/>
          <ac:graphicFrameMkLst>
            <pc:docMk/>
            <pc:sldMk cId="3199967448" sldId="848"/>
            <ac:graphicFrameMk id="5" creationId="{45E8903E-ABA3-3BE8-F6E7-983AFB509D77}"/>
          </ac:graphicFrameMkLst>
        </pc:graphicFrameChg>
      </pc:sldChg>
      <pc:sldChg chg="modSp add mod">
        <pc:chgData name="Adamos Konstantinos" userId="7ec4bfa8-d0f8-4a97-a785-d93cfb7366f7" providerId="ADAL" clId="{BDEC06E2-63A3-459D-A6AD-060E6E7E7608}" dt="2022-10-25T16:46:41.425" v="6074" actId="403"/>
        <pc:sldMkLst>
          <pc:docMk/>
          <pc:sldMk cId="2953772203" sldId="849"/>
        </pc:sldMkLst>
        <pc:spChg chg="mod">
          <ac:chgData name="Adamos Konstantinos" userId="7ec4bfa8-d0f8-4a97-a785-d93cfb7366f7" providerId="ADAL" clId="{BDEC06E2-63A3-459D-A6AD-060E6E7E7608}" dt="2022-10-23T20:31:01.596" v="2833" actId="20577"/>
          <ac:spMkLst>
            <pc:docMk/>
            <pc:sldMk cId="2953772203" sldId="849"/>
            <ac:spMk id="8" creationId="{00000000-0000-0000-0000-000000000000}"/>
          </ac:spMkLst>
        </pc:spChg>
        <pc:graphicFrameChg chg="mod modGraphic">
          <ac:chgData name="Adamos Konstantinos" userId="7ec4bfa8-d0f8-4a97-a785-d93cfb7366f7" providerId="ADAL" clId="{BDEC06E2-63A3-459D-A6AD-060E6E7E7608}" dt="2022-10-25T16:46:41.425" v="6074" actId="403"/>
          <ac:graphicFrameMkLst>
            <pc:docMk/>
            <pc:sldMk cId="2953772203" sldId="849"/>
            <ac:graphicFrameMk id="5" creationId="{45E8903E-ABA3-3BE8-F6E7-983AFB509D77}"/>
          </ac:graphicFrameMkLst>
        </pc:graphicFrameChg>
      </pc:sldChg>
      <pc:sldChg chg="modSp add mod">
        <pc:chgData name="Adamos Konstantinos" userId="7ec4bfa8-d0f8-4a97-a785-d93cfb7366f7" providerId="ADAL" clId="{BDEC06E2-63A3-459D-A6AD-060E6E7E7608}" dt="2022-10-25T18:19:42.242" v="6269" actId="255"/>
        <pc:sldMkLst>
          <pc:docMk/>
          <pc:sldMk cId="1080741507" sldId="850"/>
        </pc:sldMkLst>
        <pc:spChg chg="mod">
          <ac:chgData name="Adamos Konstantinos" userId="7ec4bfa8-d0f8-4a97-a785-d93cfb7366f7" providerId="ADAL" clId="{BDEC06E2-63A3-459D-A6AD-060E6E7E7608}" dt="2022-10-23T20:31:07.370" v="2844" actId="20577"/>
          <ac:spMkLst>
            <pc:docMk/>
            <pc:sldMk cId="1080741507" sldId="850"/>
            <ac:spMk id="8" creationId="{00000000-0000-0000-0000-000000000000}"/>
          </ac:spMkLst>
        </pc:spChg>
        <pc:graphicFrameChg chg="mod modGraphic">
          <ac:chgData name="Adamos Konstantinos" userId="7ec4bfa8-d0f8-4a97-a785-d93cfb7366f7" providerId="ADAL" clId="{BDEC06E2-63A3-459D-A6AD-060E6E7E7608}" dt="2022-10-25T18:19:42.242" v="6269" actId="255"/>
          <ac:graphicFrameMkLst>
            <pc:docMk/>
            <pc:sldMk cId="1080741507" sldId="850"/>
            <ac:graphicFrameMk id="5" creationId="{45E8903E-ABA3-3BE8-F6E7-983AFB509D77}"/>
          </ac:graphicFrameMkLst>
        </pc:graphicFrameChg>
      </pc:sldChg>
      <pc:sldChg chg="modSp add mod">
        <pc:chgData name="Adamos Konstantinos" userId="7ec4bfa8-d0f8-4a97-a785-d93cfb7366f7" providerId="ADAL" clId="{BDEC06E2-63A3-459D-A6AD-060E6E7E7608}" dt="2022-10-25T18:19:24.739" v="6268" actId="20577"/>
        <pc:sldMkLst>
          <pc:docMk/>
          <pc:sldMk cId="1848996966" sldId="851"/>
        </pc:sldMkLst>
        <pc:spChg chg="mod">
          <ac:chgData name="Adamos Konstantinos" userId="7ec4bfa8-d0f8-4a97-a785-d93cfb7366f7" providerId="ADAL" clId="{BDEC06E2-63A3-459D-A6AD-060E6E7E7608}" dt="2022-10-23T20:31:11.848" v="2845" actId="20577"/>
          <ac:spMkLst>
            <pc:docMk/>
            <pc:sldMk cId="1848996966" sldId="851"/>
            <ac:spMk id="8" creationId="{00000000-0000-0000-0000-000000000000}"/>
          </ac:spMkLst>
        </pc:spChg>
        <pc:graphicFrameChg chg="mod modGraphic">
          <ac:chgData name="Adamos Konstantinos" userId="7ec4bfa8-d0f8-4a97-a785-d93cfb7366f7" providerId="ADAL" clId="{BDEC06E2-63A3-459D-A6AD-060E6E7E7608}" dt="2022-10-25T18:19:24.739" v="6268" actId="20577"/>
          <ac:graphicFrameMkLst>
            <pc:docMk/>
            <pc:sldMk cId="1848996966" sldId="851"/>
            <ac:graphicFrameMk id="5" creationId="{45E8903E-ABA3-3BE8-F6E7-983AFB509D77}"/>
          </ac:graphicFrameMkLst>
        </pc:graphicFrameChg>
      </pc:sldChg>
      <pc:sldChg chg="addSp delSp modSp add mod">
        <pc:chgData name="Adamos Konstantinos" userId="7ec4bfa8-d0f8-4a97-a785-d93cfb7366f7" providerId="ADAL" clId="{BDEC06E2-63A3-459D-A6AD-060E6E7E7608}" dt="2022-10-25T18:14:41.921" v="6254" actId="2711"/>
        <pc:sldMkLst>
          <pc:docMk/>
          <pc:sldMk cId="4279903218" sldId="852"/>
        </pc:sldMkLst>
        <pc:spChg chg="mod">
          <ac:chgData name="Adamos Konstantinos" userId="7ec4bfa8-d0f8-4a97-a785-d93cfb7366f7" providerId="ADAL" clId="{BDEC06E2-63A3-459D-A6AD-060E6E7E7608}" dt="2022-10-25T17:55:40.384" v="6081" actId="20577"/>
          <ac:spMkLst>
            <pc:docMk/>
            <pc:sldMk cId="4279903218" sldId="852"/>
            <ac:spMk id="8" creationId="{00000000-0000-0000-0000-000000000000}"/>
          </ac:spMkLst>
        </pc:spChg>
        <pc:graphicFrameChg chg="mod modGraphic">
          <ac:chgData name="Adamos Konstantinos" userId="7ec4bfa8-d0f8-4a97-a785-d93cfb7366f7" providerId="ADAL" clId="{BDEC06E2-63A3-459D-A6AD-060E6E7E7608}" dt="2022-10-25T18:14:41.921" v="6254" actId="2711"/>
          <ac:graphicFrameMkLst>
            <pc:docMk/>
            <pc:sldMk cId="4279903218" sldId="852"/>
            <ac:graphicFrameMk id="5" creationId="{45E8903E-ABA3-3BE8-F6E7-983AFB509D77}"/>
          </ac:graphicFrameMkLst>
        </pc:graphicFrameChg>
        <pc:picChg chg="add mod">
          <ac:chgData name="Adamos Konstantinos" userId="7ec4bfa8-d0f8-4a97-a785-d93cfb7366f7" providerId="ADAL" clId="{BDEC06E2-63A3-459D-A6AD-060E6E7E7608}" dt="2022-10-23T19:44:55.425" v="2135" actId="1076"/>
          <ac:picMkLst>
            <pc:docMk/>
            <pc:sldMk cId="4279903218" sldId="852"/>
            <ac:picMk id="2" creationId="{D92332D2-B366-2AA4-8D9C-6B2CA2202A16}"/>
          </ac:picMkLst>
        </pc:picChg>
        <pc:picChg chg="add mod">
          <ac:chgData name="Adamos Konstantinos" userId="7ec4bfa8-d0f8-4a97-a785-d93cfb7366f7" providerId="ADAL" clId="{BDEC06E2-63A3-459D-A6AD-060E6E7E7608}" dt="2022-10-23T19:44:55.425" v="2135" actId="1076"/>
          <ac:picMkLst>
            <pc:docMk/>
            <pc:sldMk cId="4279903218" sldId="852"/>
            <ac:picMk id="3" creationId="{26CE3AB9-A886-A35F-70DA-06F4ED9B6142}"/>
          </ac:picMkLst>
        </pc:picChg>
        <pc:picChg chg="del">
          <ac:chgData name="Adamos Konstantinos" userId="7ec4bfa8-d0f8-4a97-a785-d93cfb7366f7" providerId="ADAL" clId="{BDEC06E2-63A3-459D-A6AD-060E6E7E7608}" dt="2022-10-23T19:44:49.229" v="2133" actId="478"/>
          <ac:picMkLst>
            <pc:docMk/>
            <pc:sldMk cId="4279903218" sldId="852"/>
            <ac:picMk id="15" creationId="{B7D25030-9195-5F67-0F04-DB9B64AEB074}"/>
          </ac:picMkLst>
        </pc:picChg>
        <pc:picChg chg="del mod">
          <ac:chgData name="Adamos Konstantinos" userId="7ec4bfa8-d0f8-4a97-a785-d93cfb7366f7" providerId="ADAL" clId="{BDEC06E2-63A3-459D-A6AD-060E6E7E7608}" dt="2022-10-23T19:44:49.229" v="2133" actId="478"/>
          <ac:picMkLst>
            <pc:docMk/>
            <pc:sldMk cId="4279903218" sldId="852"/>
            <ac:picMk id="1026" creationId="{393F387F-BD0E-82ED-B878-F2D105D05488}"/>
          </ac:picMkLst>
        </pc:picChg>
      </pc:sldChg>
      <pc:sldChg chg="modSp add mod">
        <pc:chgData name="Adamos Konstantinos" userId="7ec4bfa8-d0f8-4a97-a785-d93cfb7366f7" providerId="ADAL" clId="{BDEC06E2-63A3-459D-A6AD-060E6E7E7608}" dt="2022-10-25T17:58:44.100" v="6126" actId="20577"/>
        <pc:sldMkLst>
          <pc:docMk/>
          <pc:sldMk cId="1641641075" sldId="853"/>
        </pc:sldMkLst>
        <pc:spChg chg="mod">
          <ac:chgData name="Adamos Konstantinos" userId="7ec4bfa8-d0f8-4a97-a785-d93cfb7366f7" providerId="ADAL" clId="{BDEC06E2-63A3-459D-A6AD-060E6E7E7608}" dt="2022-10-23T20:32:25.545" v="2884" actId="20577"/>
          <ac:spMkLst>
            <pc:docMk/>
            <pc:sldMk cId="1641641075" sldId="853"/>
            <ac:spMk id="8" creationId="{00000000-0000-0000-0000-000000000000}"/>
          </ac:spMkLst>
        </pc:spChg>
        <pc:graphicFrameChg chg="mod modGraphic">
          <ac:chgData name="Adamos Konstantinos" userId="7ec4bfa8-d0f8-4a97-a785-d93cfb7366f7" providerId="ADAL" clId="{BDEC06E2-63A3-459D-A6AD-060E6E7E7608}" dt="2022-10-25T17:58:44.100" v="6126" actId="20577"/>
          <ac:graphicFrameMkLst>
            <pc:docMk/>
            <pc:sldMk cId="1641641075" sldId="853"/>
            <ac:graphicFrameMk id="5" creationId="{45E8903E-ABA3-3BE8-F6E7-983AFB509D77}"/>
          </ac:graphicFrameMkLst>
        </pc:graphicFrameChg>
      </pc:sldChg>
      <pc:sldChg chg="modSp add mod">
        <pc:chgData name="Adamos Konstantinos" userId="7ec4bfa8-d0f8-4a97-a785-d93cfb7366f7" providerId="ADAL" clId="{BDEC06E2-63A3-459D-A6AD-060E6E7E7608}" dt="2022-10-25T17:59:59.239" v="6143" actId="1076"/>
        <pc:sldMkLst>
          <pc:docMk/>
          <pc:sldMk cId="1183178458" sldId="854"/>
        </pc:sldMkLst>
        <pc:spChg chg="mod">
          <ac:chgData name="Adamos Konstantinos" userId="7ec4bfa8-d0f8-4a97-a785-d93cfb7366f7" providerId="ADAL" clId="{BDEC06E2-63A3-459D-A6AD-060E6E7E7608}" dt="2022-10-25T17:59:18.960" v="6133" actId="20577"/>
          <ac:spMkLst>
            <pc:docMk/>
            <pc:sldMk cId="1183178458" sldId="854"/>
            <ac:spMk id="8" creationId="{00000000-0000-0000-0000-000000000000}"/>
          </ac:spMkLst>
        </pc:spChg>
        <pc:graphicFrameChg chg="mod modGraphic">
          <ac:chgData name="Adamos Konstantinos" userId="7ec4bfa8-d0f8-4a97-a785-d93cfb7366f7" providerId="ADAL" clId="{BDEC06E2-63A3-459D-A6AD-060E6E7E7608}" dt="2022-10-25T17:59:59.239" v="6143" actId="1076"/>
          <ac:graphicFrameMkLst>
            <pc:docMk/>
            <pc:sldMk cId="1183178458" sldId="854"/>
            <ac:graphicFrameMk id="5" creationId="{45E8903E-ABA3-3BE8-F6E7-983AFB509D77}"/>
          </ac:graphicFrameMkLst>
        </pc:graphicFrameChg>
      </pc:sldChg>
      <pc:sldChg chg="modSp add mod">
        <pc:chgData name="Adamos Konstantinos" userId="7ec4bfa8-d0f8-4a97-a785-d93cfb7366f7" providerId="ADAL" clId="{BDEC06E2-63A3-459D-A6AD-060E6E7E7608}" dt="2022-10-25T18:13:52.854" v="6252"/>
        <pc:sldMkLst>
          <pc:docMk/>
          <pc:sldMk cId="2113129713" sldId="855"/>
        </pc:sldMkLst>
        <pc:spChg chg="mod">
          <ac:chgData name="Adamos Konstantinos" userId="7ec4bfa8-d0f8-4a97-a785-d93cfb7366f7" providerId="ADAL" clId="{BDEC06E2-63A3-459D-A6AD-060E6E7E7608}" dt="2022-10-25T18:02:09.328" v="6156" actId="20577"/>
          <ac:spMkLst>
            <pc:docMk/>
            <pc:sldMk cId="2113129713" sldId="855"/>
            <ac:spMk id="8" creationId="{00000000-0000-0000-0000-000000000000}"/>
          </ac:spMkLst>
        </pc:spChg>
        <pc:graphicFrameChg chg="mod modGraphic">
          <ac:chgData name="Adamos Konstantinos" userId="7ec4bfa8-d0f8-4a97-a785-d93cfb7366f7" providerId="ADAL" clId="{BDEC06E2-63A3-459D-A6AD-060E6E7E7608}" dt="2022-10-25T18:13:52.854" v="6252"/>
          <ac:graphicFrameMkLst>
            <pc:docMk/>
            <pc:sldMk cId="2113129713" sldId="855"/>
            <ac:graphicFrameMk id="5" creationId="{45E8903E-ABA3-3BE8-F6E7-983AFB509D77}"/>
          </ac:graphicFrameMkLst>
        </pc:graphicFrameChg>
      </pc:sldChg>
      <pc:sldChg chg="modSp add mod">
        <pc:chgData name="Adamos Konstantinos" userId="7ec4bfa8-d0f8-4a97-a785-d93cfb7366f7" providerId="ADAL" clId="{BDEC06E2-63A3-459D-A6AD-060E6E7E7608}" dt="2022-10-25T18:13:34.960" v="6251" actId="255"/>
        <pc:sldMkLst>
          <pc:docMk/>
          <pc:sldMk cId="4153322216" sldId="856"/>
        </pc:sldMkLst>
        <pc:spChg chg="mod">
          <ac:chgData name="Adamos Konstantinos" userId="7ec4bfa8-d0f8-4a97-a785-d93cfb7366f7" providerId="ADAL" clId="{BDEC06E2-63A3-459D-A6AD-060E6E7E7608}" dt="2022-10-23T20:29:22.729" v="2770" actId="20577"/>
          <ac:spMkLst>
            <pc:docMk/>
            <pc:sldMk cId="4153322216" sldId="856"/>
            <ac:spMk id="8" creationId="{00000000-0000-0000-0000-000000000000}"/>
          </ac:spMkLst>
        </pc:spChg>
        <pc:graphicFrameChg chg="mod modGraphic">
          <ac:chgData name="Adamos Konstantinos" userId="7ec4bfa8-d0f8-4a97-a785-d93cfb7366f7" providerId="ADAL" clId="{BDEC06E2-63A3-459D-A6AD-060E6E7E7608}" dt="2022-10-25T18:13:34.960" v="6251" actId="255"/>
          <ac:graphicFrameMkLst>
            <pc:docMk/>
            <pc:sldMk cId="4153322216" sldId="856"/>
            <ac:graphicFrameMk id="5" creationId="{45E8903E-ABA3-3BE8-F6E7-983AFB509D77}"/>
          </ac:graphicFrameMkLst>
        </pc:graphicFrameChg>
      </pc:sldChg>
      <pc:sldChg chg="modSp add mod">
        <pc:chgData name="Adamos Konstantinos" userId="7ec4bfa8-d0f8-4a97-a785-d93cfb7366f7" providerId="ADAL" clId="{BDEC06E2-63A3-459D-A6AD-060E6E7E7608}" dt="2022-10-25T18:13:25.477" v="6250" actId="403"/>
        <pc:sldMkLst>
          <pc:docMk/>
          <pc:sldMk cId="856857230" sldId="857"/>
        </pc:sldMkLst>
        <pc:spChg chg="mod">
          <ac:chgData name="Adamos Konstantinos" userId="7ec4bfa8-d0f8-4a97-a785-d93cfb7366f7" providerId="ADAL" clId="{BDEC06E2-63A3-459D-A6AD-060E6E7E7608}" dt="2022-10-23T20:33:01.359" v="2908" actId="20577"/>
          <ac:spMkLst>
            <pc:docMk/>
            <pc:sldMk cId="856857230" sldId="857"/>
            <ac:spMk id="8" creationId="{00000000-0000-0000-0000-000000000000}"/>
          </ac:spMkLst>
        </pc:spChg>
        <pc:graphicFrameChg chg="mod modGraphic">
          <ac:chgData name="Adamos Konstantinos" userId="7ec4bfa8-d0f8-4a97-a785-d93cfb7366f7" providerId="ADAL" clId="{BDEC06E2-63A3-459D-A6AD-060E6E7E7608}" dt="2022-10-25T18:13:25.477" v="6250" actId="403"/>
          <ac:graphicFrameMkLst>
            <pc:docMk/>
            <pc:sldMk cId="856857230" sldId="857"/>
            <ac:graphicFrameMk id="5" creationId="{45E8903E-ABA3-3BE8-F6E7-983AFB509D77}"/>
          </ac:graphicFrameMkLst>
        </pc:graphicFrameChg>
      </pc:sldChg>
      <pc:sldChg chg="addSp delSp modSp add mod">
        <pc:chgData name="Adamos Konstantinos" userId="7ec4bfa8-d0f8-4a97-a785-d93cfb7366f7" providerId="ADAL" clId="{BDEC06E2-63A3-459D-A6AD-060E6E7E7608}" dt="2022-10-25T18:04:24.050" v="6180" actId="255"/>
        <pc:sldMkLst>
          <pc:docMk/>
          <pc:sldMk cId="4051921944" sldId="858"/>
        </pc:sldMkLst>
        <pc:spChg chg="mod">
          <ac:chgData name="Adamos Konstantinos" userId="7ec4bfa8-d0f8-4a97-a785-d93cfb7366f7" providerId="ADAL" clId="{BDEC06E2-63A3-459D-A6AD-060E6E7E7608}" dt="2022-10-23T20:42:45.689" v="3044" actId="20577"/>
          <ac:spMkLst>
            <pc:docMk/>
            <pc:sldMk cId="4051921944" sldId="858"/>
            <ac:spMk id="8" creationId="{00000000-0000-0000-0000-000000000000}"/>
          </ac:spMkLst>
        </pc:spChg>
        <pc:graphicFrameChg chg="mod modGraphic">
          <ac:chgData name="Adamos Konstantinos" userId="7ec4bfa8-d0f8-4a97-a785-d93cfb7366f7" providerId="ADAL" clId="{BDEC06E2-63A3-459D-A6AD-060E6E7E7608}" dt="2022-10-25T18:04:24.050" v="6180" actId="255"/>
          <ac:graphicFrameMkLst>
            <pc:docMk/>
            <pc:sldMk cId="4051921944" sldId="858"/>
            <ac:graphicFrameMk id="5" creationId="{45E8903E-ABA3-3BE8-F6E7-983AFB509D77}"/>
          </ac:graphicFrameMkLst>
        </pc:graphicFrameChg>
        <pc:picChg chg="del">
          <ac:chgData name="Adamos Konstantinos" userId="7ec4bfa8-d0f8-4a97-a785-d93cfb7366f7" providerId="ADAL" clId="{BDEC06E2-63A3-459D-A6AD-060E6E7E7608}" dt="2022-10-23T20:44:20.768" v="3050" actId="478"/>
          <ac:picMkLst>
            <pc:docMk/>
            <pc:sldMk cId="4051921944" sldId="858"/>
            <ac:picMk id="2" creationId="{D92332D2-B366-2AA4-8D9C-6B2CA2202A16}"/>
          </ac:picMkLst>
        </pc:picChg>
        <pc:picChg chg="del">
          <ac:chgData name="Adamos Konstantinos" userId="7ec4bfa8-d0f8-4a97-a785-d93cfb7366f7" providerId="ADAL" clId="{BDEC06E2-63A3-459D-A6AD-060E6E7E7608}" dt="2022-10-23T20:44:22.635" v="3051" actId="478"/>
          <ac:picMkLst>
            <pc:docMk/>
            <pc:sldMk cId="4051921944" sldId="858"/>
            <ac:picMk id="3" creationId="{26CE3AB9-A886-A35F-70DA-06F4ED9B6142}"/>
          </ac:picMkLst>
        </pc:picChg>
        <pc:picChg chg="add mod">
          <ac:chgData name="Adamos Konstantinos" userId="7ec4bfa8-d0f8-4a97-a785-d93cfb7366f7" providerId="ADAL" clId="{BDEC06E2-63A3-459D-A6AD-060E6E7E7608}" dt="2022-10-23T20:44:35.676" v="3054" actId="1038"/>
          <ac:picMkLst>
            <pc:docMk/>
            <pc:sldMk cId="4051921944" sldId="858"/>
            <ac:picMk id="4" creationId="{6399B5E4-3E61-50FF-52FA-ACCE0D0BA5D5}"/>
          </ac:picMkLst>
        </pc:picChg>
        <pc:picChg chg="add mod">
          <ac:chgData name="Adamos Konstantinos" userId="7ec4bfa8-d0f8-4a97-a785-d93cfb7366f7" providerId="ADAL" clId="{BDEC06E2-63A3-459D-A6AD-060E6E7E7608}" dt="2022-10-23T20:44:35.676" v="3054" actId="1038"/>
          <ac:picMkLst>
            <pc:docMk/>
            <pc:sldMk cId="4051921944" sldId="858"/>
            <ac:picMk id="6" creationId="{9B421262-1671-A2B7-AD99-43E15AFBC6B9}"/>
          </ac:picMkLst>
        </pc:picChg>
      </pc:sldChg>
      <pc:sldChg chg="addSp delSp modSp add mod">
        <pc:chgData name="Adamos Konstantinos" userId="7ec4bfa8-d0f8-4a97-a785-d93cfb7366f7" providerId="ADAL" clId="{BDEC06E2-63A3-459D-A6AD-060E6E7E7608}" dt="2022-10-25T18:12:20.914" v="6220" actId="20577"/>
        <pc:sldMkLst>
          <pc:docMk/>
          <pc:sldMk cId="1700092251" sldId="859"/>
        </pc:sldMkLst>
        <pc:spChg chg="mod">
          <ac:chgData name="Adamos Konstantinos" userId="7ec4bfa8-d0f8-4a97-a785-d93cfb7366f7" providerId="ADAL" clId="{BDEC06E2-63A3-459D-A6AD-060E6E7E7608}" dt="2022-10-23T20:47:19.279" v="3094" actId="20577"/>
          <ac:spMkLst>
            <pc:docMk/>
            <pc:sldMk cId="1700092251" sldId="859"/>
            <ac:spMk id="8" creationId="{00000000-0000-0000-0000-000000000000}"/>
          </ac:spMkLst>
        </pc:spChg>
        <pc:graphicFrameChg chg="mod modGraphic">
          <ac:chgData name="Adamos Konstantinos" userId="7ec4bfa8-d0f8-4a97-a785-d93cfb7366f7" providerId="ADAL" clId="{BDEC06E2-63A3-459D-A6AD-060E6E7E7608}" dt="2022-10-25T18:12:20.914" v="6220" actId="20577"/>
          <ac:graphicFrameMkLst>
            <pc:docMk/>
            <pc:sldMk cId="1700092251" sldId="859"/>
            <ac:graphicFrameMk id="5" creationId="{45E8903E-ABA3-3BE8-F6E7-983AFB509D77}"/>
          </ac:graphicFrameMkLst>
        </pc:graphicFrameChg>
        <pc:picChg chg="del">
          <ac:chgData name="Adamos Konstantinos" userId="7ec4bfa8-d0f8-4a97-a785-d93cfb7366f7" providerId="ADAL" clId="{BDEC06E2-63A3-459D-A6AD-060E6E7E7608}" dt="2022-10-23T20:45:52.838" v="3056" actId="478"/>
          <ac:picMkLst>
            <pc:docMk/>
            <pc:sldMk cId="1700092251" sldId="859"/>
            <ac:picMk id="2" creationId="{D92332D2-B366-2AA4-8D9C-6B2CA2202A16}"/>
          </ac:picMkLst>
        </pc:picChg>
        <pc:picChg chg="del">
          <ac:chgData name="Adamos Konstantinos" userId="7ec4bfa8-d0f8-4a97-a785-d93cfb7366f7" providerId="ADAL" clId="{BDEC06E2-63A3-459D-A6AD-060E6E7E7608}" dt="2022-10-23T20:45:54.710" v="3057" actId="478"/>
          <ac:picMkLst>
            <pc:docMk/>
            <pc:sldMk cId="1700092251" sldId="859"/>
            <ac:picMk id="3" creationId="{26CE3AB9-A886-A35F-70DA-06F4ED9B6142}"/>
          </ac:picMkLst>
        </pc:picChg>
        <pc:picChg chg="add mod">
          <ac:chgData name="Adamos Konstantinos" userId="7ec4bfa8-d0f8-4a97-a785-d93cfb7366f7" providerId="ADAL" clId="{BDEC06E2-63A3-459D-A6AD-060E6E7E7608}" dt="2022-10-23T20:45:55.705" v="3058"/>
          <ac:picMkLst>
            <pc:docMk/>
            <pc:sldMk cId="1700092251" sldId="859"/>
            <ac:picMk id="4" creationId="{7062C11A-C359-A5F3-B14C-BE856C435006}"/>
          </ac:picMkLst>
        </pc:picChg>
        <pc:picChg chg="add mod">
          <ac:chgData name="Adamos Konstantinos" userId="7ec4bfa8-d0f8-4a97-a785-d93cfb7366f7" providerId="ADAL" clId="{BDEC06E2-63A3-459D-A6AD-060E6E7E7608}" dt="2022-10-23T20:45:55.705" v="3058"/>
          <ac:picMkLst>
            <pc:docMk/>
            <pc:sldMk cId="1700092251" sldId="859"/>
            <ac:picMk id="6" creationId="{E5D5936B-B5FC-12B8-E85D-AADEF1EC86D1}"/>
          </ac:picMkLst>
        </pc:picChg>
      </pc:sldChg>
      <pc:sldChg chg="modSp add mod">
        <pc:chgData name="Adamos Konstantinos" userId="7ec4bfa8-d0f8-4a97-a785-d93cfb7366f7" providerId="ADAL" clId="{BDEC06E2-63A3-459D-A6AD-060E6E7E7608}" dt="2022-10-25T18:05:13.120" v="6186" actId="255"/>
        <pc:sldMkLst>
          <pc:docMk/>
          <pc:sldMk cId="2517516859" sldId="860"/>
        </pc:sldMkLst>
        <pc:spChg chg="mod">
          <ac:chgData name="Adamos Konstantinos" userId="7ec4bfa8-d0f8-4a97-a785-d93cfb7366f7" providerId="ADAL" clId="{BDEC06E2-63A3-459D-A6AD-060E6E7E7608}" dt="2022-10-23T20:52:30.954" v="3166" actId="20577"/>
          <ac:spMkLst>
            <pc:docMk/>
            <pc:sldMk cId="2517516859" sldId="860"/>
            <ac:spMk id="8" creationId="{00000000-0000-0000-0000-000000000000}"/>
          </ac:spMkLst>
        </pc:spChg>
        <pc:graphicFrameChg chg="mod modGraphic">
          <ac:chgData name="Adamos Konstantinos" userId="7ec4bfa8-d0f8-4a97-a785-d93cfb7366f7" providerId="ADAL" clId="{BDEC06E2-63A3-459D-A6AD-060E6E7E7608}" dt="2022-10-25T18:05:13.120" v="6186" actId="255"/>
          <ac:graphicFrameMkLst>
            <pc:docMk/>
            <pc:sldMk cId="2517516859" sldId="860"/>
            <ac:graphicFrameMk id="5" creationId="{45E8903E-ABA3-3BE8-F6E7-983AFB509D77}"/>
          </ac:graphicFrameMkLst>
        </pc:graphicFrameChg>
      </pc:sldChg>
      <pc:sldChg chg="addSp delSp modSp add mod">
        <pc:chgData name="Adamos Konstantinos" userId="7ec4bfa8-d0f8-4a97-a785-d93cfb7366f7" providerId="ADAL" clId="{BDEC06E2-63A3-459D-A6AD-060E6E7E7608}" dt="2022-10-25T18:08:50.145" v="6217" actId="20577"/>
        <pc:sldMkLst>
          <pc:docMk/>
          <pc:sldMk cId="2700447488" sldId="861"/>
        </pc:sldMkLst>
        <pc:spChg chg="mod">
          <ac:chgData name="Adamos Konstantinos" userId="7ec4bfa8-d0f8-4a97-a785-d93cfb7366f7" providerId="ADAL" clId="{BDEC06E2-63A3-459D-A6AD-060E6E7E7608}" dt="2022-10-23T20:55:49.889" v="3234" actId="20577"/>
          <ac:spMkLst>
            <pc:docMk/>
            <pc:sldMk cId="2700447488" sldId="861"/>
            <ac:spMk id="8" creationId="{00000000-0000-0000-0000-000000000000}"/>
          </ac:spMkLst>
        </pc:spChg>
        <pc:graphicFrameChg chg="mod modGraphic">
          <ac:chgData name="Adamos Konstantinos" userId="7ec4bfa8-d0f8-4a97-a785-d93cfb7366f7" providerId="ADAL" clId="{BDEC06E2-63A3-459D-A6AD-060E6E7E7608}" dt="2022-10-25T18:08:50.145" v="6217" actId="20577"/>
          <ac:graphicFrameMkLst>
            <pc:docMk/>
            <pc:sldMk cId="2700447488" sldId="861"/>
            <ac:graphicFrameMk id="5" creationId="{45E8903E-ABA3-3BE8-F6E7-983AFB509D77}"/>
          </ac:graphicFrameMkLst>
        </pc:graphicFrameChg>
        <pc:picChg chg="add del mod">
          <ac:chgData name="Adamos Konstantinos" userId="7ec4bfa8-d0f8-4a97-a785-d93cfb7366f7" providerId="ADAL" clId="{BDEC06E2-63A3-459D-A6AD-060E6E7E7608}" dt="2022-10-23T20:54:56.420" v="3198" actId="478"/>
          <ac:picMkLst>
            <pc:docMk/>
            <pc:sldMk cId="2700447488" sldId="861"/>
            <ac:picMk id="2" creationId="{A86192DA-89B6-FF9C-8BCC-7E95085EFB00}"/>
          </ac:picMkLst>
        </pc:picChg>
        <pc:picChg chg="add del mod">
          <ac:chgData name="Adamos Konstantinos" userId="7ec4bfa8-d0f8-4a97-a785-d93cfb7366f7" providerId="ADAL" clId="{BDEC06E2-63A3-459D-A6AD-060E6E7E7608}" dt="2022-10-23T20:54:56.420" v="3198" actId="478"/>
          <ac:picMkLst>
            <pc:docMk/>
            <pc:sldMk cId="2700447488" sldId="861"/>
            <ac:picMk id="3" creationId="{14A36648-5EB8-F0DC-1CB8-5CBE238DBDF0}"/>
          </ac:picMkLst>
        </pc:picChg>
        <pc:picChg chg="del">
          <ac:chgData name="Adamos Konstantinos" userId="7ec4bfa8-d0f8-4a97-a785-d93cfb7366f7" providerId="ADAL" clId="{BDEC06E2-63A3-459D-A6AD-060E6E7E7608}" dt="2022-10-23T20:55:00.173" v="3200" actId="478"/>
          <ac:picMkLst>
            <pc:docMk/>
            <pc:sldMk cId="2700447488" sldId="861"/>
            <ac:picMk id="4" creationId="{6399B5E4-3E61-50FF-52FA-ACCE0D0BA5D5}"/>
          </ac:picMkLst>
        </pc:picChg>
        <pc:picChg chg="del">
          <ac:chgData name="Adamos Konstantinos" userId="7ec4bfa8-d0f8-4a97-a785-d93cfb7366f7" providerId="ADAL" clId="{BDEC06E2-63A3-459D-A6AD-060E6E7E7608}" dt="2022-10-23T20:54:58.696" v="3199" actId="478"/>
          <ac:picMkLst>
            <pc:docMk/>
            <pc:sldMk cId="2700447488" sldId="861"/>
            <ac:picMk id="6" creationId="{9B421262-1671-A2B7-AD99-43E15AFBC6B9}"/>
          </ac:picMkLst>
        </pc:picChg>
        <pc:picChg chg="add mod">
          <ac:chgData name="Adamos Konstantinos" userId="7ec4bfa8-d0f8-4a97-a785-d93cfb7366f7" providerId="ADAL" clId="{BDEC06E2-63A3-459D-A6AD-060E6E7E7608}" dt="2022-10-23T20:55:04.466" v="3202" actId="1076"/>
          <ac:picMkLst>
            <pc:docMk/>
            <pc:sldMk cId="2700447488" sldId="861"/>
            <ac:picMk id="7" creationId="{83B4CC2E-293D-A338-F887-6AC223A2613F}"/>
          </ac:picMkLst>
        </pc:picChg>
        <pc:picChg chg="add mod">
          <ac:chgData name="Adamos Konstantinos" userId="7ec4bfa8-d0f8-4a97-a785-d93cfb7366f7" providerId="ADAL" clId="{BDEC06E2-63A3-459D-A6AD-060E6E7E7608}" dt="2022-10-23T20:55:04.466" v="3202" actId="1076"/>
          <ac:picMkLst>
            <pc:docMk/>
            <pc:sldMk cId="2700447488" sldId="861"/>
            <ac:picMk id="9" creationId="{08B3525D-9611-0F25-3911-70C64BDA2052}"/>
          </ac:picMkLst>
        </pc:picChg>
      </pc:sldChg>
      <pc:sldChg chg="addSp delSp modSp add mod">
        <pc:chgData name="Adamos Konstantinos" userId="7ec4bfa8-d0f8-4a97-a785-d93cfb7366f7" providerId="ADAL" clId="{BDEC06E2-63A3-459D-A6AD-060E6E7E7608}" dt="2022-10-25T18:05:30.832" v="6188" actId="255"/>
        <pc:sldMkLst>
          <pc:docMk/>
          <pc:sldMk cId="966280805" sldId="862"/>
        </pc:sldMkLst>
        <pc:spChg chg="mod">
          <ac:chgData name="Adamos Konstantinos" userId="7ec4bfa8-d0f8-4a97-a785-d93cfb7366f7" providerId="ADAL" clId="{BDEC06E2-63A3-459D-A6AD-060E6E7E7608}" dt="2022-10-23T21:03:09.838" v="3309" actId="1076"/>
          <ac:spMkLst>
            <pc:docMk/>
            <pc:sldMk cId="966280805" sldId="862"/>
            <ac:spMk id="8" creationId="{00000000-0000-0000-0000-000000000000}"/>
          </ac:spMkLst>
        </pc:spChg>
        <pc:graphicFrameChg chg="add mod modGraphic">
          <ac:chgData name="Adamos Konstantinos" userId="7ec4bfa8-d0f8-4a97-a785-d93cfb7366f7" providerId="ADAL" clId="{BDEC06E2-63A3-459D-A6AD-060E6E7E7608}" dt="2022-10-25T18:05:30.832" v="6188" actId="255"/>
          <ac:graphicFrameMkLst>
            <pc:docMk/>
            <pc:sldMk cId="966280805" sldId="862"/>
            <ac:graphicFrameMk id="2" creationId="{B21BF18B-E4A8-F83C-4030-88E766FB3B68}"/>
          </ac:graphicFrameMkLst>
        </pc:graphicFrameChg>
        <pc:graphicFrameChg chg="del">
          <ac:chgData name="Adamos Konstantinos" userId="7ec4bfa8-d0f8-4a97-a785-d93cfb7366f7" providerId="ADAL" clId="{BDEC06E2-63A3-459D-A6AD-060E6E7E7608}" dt="2022-10-23T20:57:31.026" v="3242" actId="478"/>
          <ac:graphicFrameMkLst>
            <pc:docMk/>
            <pc:sldMk cId="966280805" sldId="862"/>
            <ac:graphicFrameMk id="5" creationId="{45E8903E-ABA3-3BE8-F6E7-983AFB509D77}"/>
          </ac:graphicFrameMkLst>
        </pc:graphicFrameChg>
      </pc:sldChg>
      <pc:sldChg chg="modSp add mod">
        <pc:chgData name="Adamos Konstantinos" userId="7ec4bfa8-d0f8-4a97-a785-d93cfb7366f7" providerId="ADAL" clId="{BDEC06E2-63A3-459D-A6AD-060E6E7E7608}" dt="2022-10-25T18:08:31.459" v="6214" actId="20577"/>
        <pc:sldMkLst>
          <pc:docMk/>
          <pc:sldMk cId="3898118837" sldId="863"/>
        </pc:sldMkLst>
        <pc:spChg chg="mod">
          <ac:chgData name="Adamos Konstantinos" userId="7ec4bfa8-d0f8-4a97-a785-d93cfb7366f7" providerId="ADAL" clId="{BDEC06E2-63A3-459D-A6AD-060E6E7E7608}" dt="2022-10-23T21:03:00.202" v="3308" actId="1076"/>
          <ac:spMkLst>
            <pc:docMk/>
            <pc:sldMk cId="3898118837" sldId="863"/>
            <ac:spMk id="8" creationId="{00000000-0000-0000-0000-000000000000}"/>
          </ac:spMkLst>
        </pc:spChg>
        <pc:graphicFrameChg chg="mod modGraphic">
          <ac:chgData name="Adamos Konstantinos" userId="7ec4bfa8-d0f8-4a97-a785-d93cfb7366f7" providerId="ADAL" clId="{BDEC06E2-63A3-459D-A6AD-060E6E7E7608}" dt="2022-10-25T18:08:31.459" v="6214" actId="20577"/>
          <ac:graphicFrameMkLst>
            <pc:docMk/>
            <pc:sldMk cId="3898118837" sldId="863"/>
            <ac:graphicFrameMk id="2" creationId="{B21BF18B-E4A8-F83C-4030-88E766FB3B68}"/>
          </ac:graphicFrameMkLst>
        </pc:graphicFrameChg>
      </pc:sldChg>
      <pc:sldChg chg="modSp add mod">
        <pc:chgData name="Adamos Konstantinos" userId="7ec4bfa8-d0f8-4a97-a785-d93cfb7366f7" providerId="ADAL" clId="{BDEC06E2-63A3-459D-A6AD-060E6E7E7608}" dt="2022-10-25T18:06:00.320" v="6192" actId="255"/>
        <pc:sldMkLst>
          <pc:docMk/>
          <pc:sldMk cId="1284330994" sldId="864"/>
        </pc:sldMkLst>
        <pc:spChg chg="mod">
          <ac:chgData name="Adamos Konstantinos" userId="7ec4bfa8-d0f8-4a97-a785-d93cfb7366f7" providerId="ADAL" clId="{BDEC06E2-63A3-459D-A6AD-060E6E7E7608}" dt="2022-10-23T21:02:54.708" v="3307" actId="1076"/>
          <ac:spMkLst>
            <pc:docMk/>
            <pc:sldMk cId="1284330994" sldId="864"/>
            <ac:spMk id="8" creationId="{00000000-0000-0000-0000-000000000000}"/>
          </ac:spMkLst>
        </pc:spChg>
        <pc:graphicFrameChg chg="mod modGraphic">
          <ac:chgData name="Adamos Konstantinos" userId="7ec4bfa8-d0f8-4a97-a785-d93cfb7366f7" providerId="ADAL" clId="{BDEC06E2-63A3-459D-A6AD-060E6E7E7608}" dt="2022-10-25T18:06:00.320" v="6192" actId="255"/>
          <ac:graphicFrameMkLst>
            <pc:docMk/>
            <pc:sldMk cId="1284330994" sldId="864"/>
            <ac:graphicFrameMk id="2" creationId="{B21BF18B-E4A8-F83C-4030-88E766FB3B68}"/>
          </ac:graphicFrameMkLst>
        </pc:graphicFrameChg>
      </pc:sldChg>
      <pc:sldChg chg="add del">
        <pc:chgData name="Adamos Konstantinos" userId="7ec4bfa8-d0f8-4a97-a785-d93cfb7366f7" providerId="ADAL" clId="{BDEC06E2-63A3-459D-A6AD-060E6E7E7608}" dt="2022-10-23T21:02:29.380" v="3295" actId="47"/>
        <pc:sldMkLst>
          <pc:docMk/>
          <pc:sldMk cId="3380451469" sldId="864"/>
        </pc:sldMkLst>
      </pc:sldChg>
      <pc:sldChg chg="modSp add mod">
        <pc:chgData name="Adamos Konstantinos" userId="7ec4bfa8-d0f8-4a97-a785-d93cfb7366f7" providerId="ADAL" clId="{BDEC06E2-63A3-459D-A6AD-060E6E7E7608}" dt="2022-10-25T18:06:29.411" v="6200" actId="14734"/>
        <pc:sldMkLst>
          <pc:docMk/>
          <pc:sldMk cId="2267943993" sldId="865"/>
        </pc:sldMkLst>
        <pc:spChg chg="mod">
          <ac:chgData name="Adamos Konstantinos" userId="7ec4bfa8-d0f8-4a97-a785-d93cfb7366f7" providerId="ADAL" clId="{BDEC06E2-63A3-459D-A6AD-060E6E7E7608}" dt="2022-10-23T21:06:34.766" v="3342" actId="20577"/>
          <ac:spMkLst>
            <pc:docMk/>
            <pc:sldMk cId="2267943993" sldId="865"/>
            <ac:spMk id="8" creationId="{00000000-0000-0000-0000-000000000000}"/>
          </ac:spMkLst>
        </pc:spChg>
        <pc:graphicFrameChg chg="mod modGraphic">
          <ac:chgData name="Adamos Konstantinos" userId="7ec4bfa8-d0f8-4a97-a785-d93cfb7366f7" providerId="ADAL" clId="{BDEC06E2-63A3-459D-A6AD-060E6E7E7608}" dt="2022-10-25T18:06:29.411" v="6200" actId="14734"/>
          <ac:graphicFrameMkLst>
            <pc:docMk/>
            <pc:sldMk cId="2267943993" sldId="865"/>
            <ac:graphicFrameMk id="2" creationId="{B21BF18B-E4A8-F83C-4030-88E766FB3B68}"/>
          </ac:graphicFrameMkLst>
        </pc:graphicFrameChg>
      </pc:sldChg>
      <pc:sldChg chg="addSp delSp modSp add mod">
        <pc:chgData name="Adamos Konstantinos" userId="7ec4bfa8-d0f8-4a97-a785-d93cfb7366f7" providerId="ADAL" clId="{BDEC06E2-63A3-459D-A6AD-060E6E7E7608}" dt="2022-10-25T18:06:54.640" v="6204" actId="20577"/>
        <pc:sldMkLst>
          <pc:docMk/>
          <pc:sldMk cId="1273509671" sldId="866"/>
        </pc:sldMkLst>
        <pc:spChg chg="mod">
          <ac:chgData name="Adamos Konstantinos" userId="7ec4bfa8-d0f8-4a97-a785-d93cfb7366f7" providerId="ADAL" clId="{BDEC06E2-63A3-459D-A6AD-060E6E7E7608}" dt="2022-10-23T21:11:18.851" v="3431" actId="20577"/>
          <ac:spMkLst>
            <pc:docMk/>
            <pc:sldMk cId="1273509671" sldId="866"/>
            <ac:spMk id="8" creationId="{00000000-0000-0000-0000-000000000000}"/>
          </ac:spMkLst>
        </pc:spChg>
        <pc:graphicFrameChg chg="mod modGraphic">
          <ac:chgData name="Adamos Konstantinos" userId="7ec4bfa8-d0f8-4a97-a785-d93cfb7366f7" providerId="ADAL" clId="{BDEC06E2-63A3-459D-A6AD-060E6E7E7608}" dt="2022-10-25T18:06:54.640" v="6204" actId="20577"/>
          <ac:graphicFrameMkLst>
            <pc:docMk/>
            <pc:sldMk cId="1273509671" sldId="866"/>
            <ac:graphicFrameMk id="2" creationId="{B21BF18B-E4A8-F83C-4030-88E766FB3B68}"/>
          </ac:graphicFrameMkLst>
        </pc:graphicFrameChg>
        <pc:picChg chg="add mod">
          <ac:chgData name="Adamos Konstantinos" userId="7ec4bfa8-d0f8-4a97-a785-d93cfb7366f7" providerId="ADAL" clId="{BDEC06E2-63A3-459D-A6AD-060E6E7E7608}" dt="2022-10-23T21:09:13.702" v="3388" actId="1076"/>
          <ac:picMkLst>
            <pc:docMk/>
            <pc:sldMk cId="1273509671" sldId="866"/>
            <ac:picMk id="3" creationId="{1B57B1FD-ED2A-9AE2-FE10-7287DE719B64}"/>
          </ac:picMkLst>
        </pc:picChg>
        <pc:picChg chg="add mod">
          <ac:chgData name="Adamos Konstantinos" userId="7ec4bfa8-d0f8-4a97-a785-d93cfb7366f7" providerId="ADAL" clId="{BDEC06E2-63A3-459D-A6AD-060E6E7E7608}" dt="2022-10-23T21:09:13.702" v="3388" actId="1076"/>
          <ac:picMkLst>
            <pc:docMk/>
            <pc:sldMk cId="1273509671" sldId="866"/>
            <ac:picMk id="4" creationId="{DD33592B-CB87-EED4-40F3-C3890516E50C}"/>
          </ac:picMkLst>
        </pc:picChg>
        <pc:picChg chg="del">
          <ac:chgData name="Adamos Konstantinos" userId="7ec4bfa8-d0f8-4a97-a785-d93cfb7366f7" providerId="ADAL" clId="{BDEC06E2-63A3-459D-A6AD-060E6E7E7608}" dt="2022-10-23T21:09:09.392" v="3386" actId="478"/>
          <ac:picMkLst>
            <pc:docMk/>
            <pc:sldMk cId="1273509671" sldId="866"/>
            <ac:picMk id="7" creationId="{83B4CC2E-293D-A338-F887-6AC223A2613F}"/>
          </ac:picMkLst>
        </pc:picChg>
        <pc:picChg chg="del">
          <ac:chgData name="Adamos Konstantinos" userId="7ec4bfa8-d0f8-4a97-a785-d93cfb7366f7" providerId="ADAL" clId="{BDEC06E2-63A3-459D-A6AD-060E6E7E7608}" dt="2022-10-23T21:09:07.872" v="3385" actId="478"/>
          <ac:picMkLst>
            <pc:docMk/>
            <pc:sldMk cId="1273509671" sldId="866"/>
            <ac:picMk id="9" creationId="{08B3525D-9611-0F25-3911-70C64BDA2052}"/>
          </ac:picMkLst>
        </pc:picChg>
      </pc:sldChg>
      <pc:sldChg chg="modSp add mod">
        <pc:chgData name="Adamos Konstantinos" userId="7ec4bfa8-d0f8-4a97-a785-d93cfb7366f7" providerId="ADAL" clId="{BDEC06E2-63A3-459D-A6AD-060E6E7E7608}" dt="2022-10-25T18:07:08.817" v="6208" actId="20577"/>
        <pc:sldMkLst>
          <pc:docMk/>
          <pc:sldMk cId="567085447" sldId="867"/>
        </pc:sldMkLst>
        <pc:graphicFrameChg chg="mod modGraphic">
          <ac:chgData name="Adamos Konstantinos" userId="7ec4bfa8-d0f8-4a97-a785-d93cfb7366f7" providerId="ADAL" clId="{BDEC06E2-63A3-459D-A6AD-060E6E7E7608}" dt="2022-10-25T18:07:08.817" v="6208" actId="20577"/>
          <ac:graphicFrameMkLst>
            <pc:docMk/>
            <pc:sldMk cId="567085447" sldId="867"/>
            <ac:graphicFrameMk id="2" creationId="{B21BF18B-E4A8-F83C-4030-88E766FB3B68}"/>
          </ac:graphicFrameMkLst>
        </pc:graphicFrameChg>
      </pc:sldChg>
      <pc:sldChg chg="modSp add mod">
        <pc:chgData name="Adamos Konstantinos" userId="7ec4bfa8-d0f8-4a97-a785-d93cfb7366f7" providerId="ADAL" clId="{BDEC06E2-63A3-459D-A6AD-060E6E7E7608}" dt="2022-10-25T18:07:23.552" v="6212" actId="255"/>
        <pc:sldMkLst>
          <pc:docMk/>
          <pc:sldMk cId="950185607" sldId="868"/>
        </pc:sldMkLst>
        <pc:graphicFrameChg chg="mod modGraphic">
          <ac:chgData name="Adamos Konstantinos" userId="7ec4bfa8-d0f8-4a97-a785-d93cfb7366f7" providerId="ADAL" clId="{BDEC06E2-63A3-459D-A6AD-060E6E7E7608}" dt="2022-10-25T18:07:23.552" v="6212" actId="255"/>
          <ac:graphicFrameMkLst>
            <pc:docMk/>
            <pc:sldMk cId="950185607" sldId="868"/>
            <ac:graphicFrameMk id="2" creationId="{B21BF18B-E4A8-F83C-4030-88E766FB3B68}"/>
          </ac:graphicFrameMkLst>
        </pc:graphicFrameChg>
      </pc:sldChg>
      <pc:sldChg chg="addSp delSp modSp add del mod">
        <pc:chgData name="Adamos Konstantinos" userId="7ec4bfa8-d0f8-4a97-a785-d93cfb7366f7" providerId="ADAL" clId="{BDEC06E2-63A3-459D-A6AD-060E6E7E7608}" dt="2022-10-25T21:05:41.191" v="6390" actId="47"/>
        <pc:sldMkLst>
          <pc:docMk/>
          <pc:sldMk cId="4044188098" sldId="869"/>
        </pc:sldMkLst>
        <pc:spChg chg="del">
          <ac:chgData name="Adamos Konstantinos" userId="7ec4bfa8-d0f8-4a97-a785-d93cfb7366f7" providerId="ADAL" clId="{BDEC06E2-63A3-459D-A6AD-060E6E7E7608}" dt="2022-10-23T21:32:44.516" v="4077" actId="478"/>
          <ac:spMkLst>
            <pc:docMk/>
            <pc:sldMk cId="4044188098" sldId="869"/>
            <ac:spMk id="3" creationId="{00000000-0000-0000-0000-000000000000}"/>
          </ac:spMkLst>
        </pc:spChg>
        <pc:spChg chg="add del mod">
          <ac:chgData name="Adamos Konstantinos" userId="7ec4bfa8-d0f8-4a97-a785-d93cfb7366f7" providerId="ADAL" clId="{BDEC06E2-63A3-459D-A6AD-060E6E7E7608}" dt="2022-10-23T21:32:47.661" v="4078" actId="478"/>
          <ac:spMkLst>
            <pc:docMk/>
            <pc:sldMk cId="4044188098" sldId="869"/>
            <ac:spMk id="4" creationId="{6B9D7BB1-4E3D-41A4-3B6C-EA7D6EAEE9F3}"/>
          </ac:spMkLst>
        </pc:spChg>
        <pc:spChg chg="add del mod">
          <ac:chgData name="Adamos Konstantinos" userId="7ec4bfa8-d0f8-4a97-a785-d93cfb7366f7" providerId="ADAL" clId="{BDEC06E2-63A3-459D-A6AD-060E6E7E7608}" dt="2022-10-23T21:33:25.182" v="4082" actId="478"/>
          <ac:spMkLst>
            <pc:docMk/>
            <pc:sldMk cId="4044188098" sldId="869"/>
            <ac:spMk id="5" creationId="{B6534F3E-77F3-962E-5DF6-FCB1FDBE2BFD}"/>
          </ac:spMkLst>
        </pc:spChg>
        <pc:spChg chg="mod">
          <ac:chgData name="Adamos Konstantinos" userId="7ec4bfa8-d0f8-4a97-a785-d93cfb7366f7" providerId="ADAL" clId="{BDEC06E2-63A3-459D-A6AD-060E6E7E7608}" dt="2022-10-24T19:56:10.205" v="5112" actId="1076"/>
          <ac:spMkLst>
            <pc:docMk/>
            <pc:sldMk cId="4044188098" sldId="869"/>
            <ac:spMk id="8" creationId="{00000000-0000-0000-0000-000000000000}"/>
          </ac:spMkLst>
        </pc:spChg>
        <pc:spChg chg="add mod">
          <ac:chgData name="Adamos Konstantinos" userId="7ec4bfa8-d0f8-4a97-a785-d93cfb7366f7" providerId="ADAL" clId="{BDEC06E2-63A3-459D-A6AD-060E6E7E7608}" dt="2022-10-24T19:55:53.213" v="5111" actId="14100"/>
          <ac:spMkLst>
            <pc:docMk/>
            <pc:sldMk cId="4044188098" sldId="869"/>
            <ac:spMk id="9" creationId="{DB1D0637-0E1F-14BE-171F-A5107087B0F8}"/>
          </ac:spMkLst>
        </pc:spChg>
        <pc:spChg chg="add mod">
          <ac:chgData name="Adamos Konstantinos" userId="7ec4bfa8-d0f8-4a97-a785-d93cfb7366f7" providerId="ADAL" clId="{BDEC06E2-63A3-459D-A6AD-060E6E7E7608}" dt="2022-10-24T19:55:53.213" v="5111" actId="14100"/>
          <ac:spMkLst>
            <pc:docMk/>
            <pc:sldMk cId="4044188098" sldId="869"/>
            <ac:spMk id="10" creationId="{6CF8425F-419A-8D7E-B390-4AB98694DC9B}"/>
          </ac:spMkLst>
        </pc:spChg>
        <pc:graphicFrameChg chg="add mod">
          <ac:chgData name="Adamos Konstantinos" userId="7ec4bfa8-d0f8-4a97-a785-d93cfb7366f7" providerId="ADAL" clId="{BDEC06E2-63A3-459D-A6AD-060E6E7E7608}" dt="2022-10-24T19:55:53.213" v="5111" actId="14100"/>
          <ac:graphicFrameMkLst>
            <pc:docMk/>
            <pc:sldMk cId="4044188098" sldId="869"/>
            <ac:graphicFrameMk id="6" creationId="{745208D1-B2D4-0407-78BE-3F76B6A98E3E}"/>
          </ac:graphicFrameMkLst>
        </pc:graphicFrameChg>
        <pc:graphicFrameChg chg="add mod modGraphic">
          <ac:chgData name="Adamos Konstantinos" userId="7ec4bfa8-d0f8-4a97-a785-d93cfb7366f7" providerId="ADAL" clId="{BDEC06E2-63A3-459D-A6AD-060E6E7E7608}" dt="2022-10-25T13:30:15.435" v="5786" actId="255"/>
          <ac:graphicFrameMkLst>
            <pc:docMk/>
            <pc:sldMk cId="4044188098" sldId="869"/>
            <ac:graphicFrameMk id="7" creationId="{73416FE2-B1F5-6BDE-F09B-14DCF31C3C37}"/>
          </ac:graphicFrameMkLst>
        </pc:graphicFrameChg>
      </pc:sldChg>
      <pc:sldChg chg="addSp delSp modSp add mod setBg delDesignElem">
        <pc:chgData name="Adamos Konstantinos" userId="7ec4bfa8-d0f8-4a97-a785-d93cfb7366f7" providerId="ADAL" clId="{BDEC06E2-63A3-459D-A6AD-060E6E7E7608}" dt="2022-10-24T09:57:40.620" v="4488" actId="26606"/>
        <pc:sldMkLst>
          <pc:docMk/>
          <pc:sldMk cId="1002374074" sldId="870"/>
        </pc:sldMkLst>
        <pc:spChg chg="add del mod">
          <ac:chgData name="Adamos Konstantinos" userId="7ec4bfa8-d0f8-4a97-a785-d93cfb7366f7" providerId="ADAL" clId="{BDEC06E2-63A3-459D-A6AD-060E6E7E7608}" dt="2022-10-24T09:57:40.620" v="4488" actId="26606"/>
          <ac:spMkLst>
            <pc:docMk/>
            <pc:sldMk cId="1002374074" sldId="870"/>
            <ac:spMk id="4" creationId="{96C838E8-A4CB-EB04-D0A5-81784A8AA43C}"/>
          </ac:spMkLst>
        </pc:spChg>
        <pc:spChg chg="add mod">
          <ac:chgData name="Adamos Konstantinos" userId="7ec4bfa8-d0f8-4a97-a785-d93cfb7366f7" providerId="ADAL" clId="{BDEC06E2-63A3-459D-A6AD-060E6E7E7608}" dt="2022-10-24T09:55:59.207" v="4462" actId="20577"/>
          <ac:spMkLst>
            <pc:docMk/>
            <pc:sldMk cId="1002374074" sldId="870"/>
            <ac:spMk id="5" creationId="{86886696-A609-5C40-E861-AABD5F99CF71}"/>
          </ac:spMkLst>
        </pc:spChg>
        <pc:spChg chg="del">
          <ac:chgData name="Adamos Konstantinos" userId="7ec4bfa8-d0f8-4a97-a785-d93cfb7366f7" providerId="ADAL" clId="{BDEC06E2-63A3-459D-A6AD-060E6E7E7608}" dt="2022-10-24T09:51:10.093" v="4420"/>
          <ac:spMkLst>
            <pc:docMk/>
            <pc:sldMk cId="1002374074" sldId="870"/>
            <ac:spMk id="1078" creationId="{CEB41C5C-0F34-4DDA-9D7C-5E717F35F60C}"/>
          </ac:spMkLst>
        </pc:spChg>
        <pc:graphicFrameChg chg="add del">
          <ac:chgData name="Adamos Konstantinos" userId="7ec4bfa8-d0f8-4a97-a785-d93cfb7366f7" providerId="ADAL" clId="{BDEC06E2-63A3-459D-A6AD-060E6E7E7608}" dt="2022-10-24T09:54:25.747" v="4437" actId="26606"/>
          <ac:graphicFrameMkLst>
            <pc:docMk/>
            <pc:sldMk cId="1002374074" sldId="870"/>
            <ac:graphicFrameMk id="1082" creationId="{EBB8BCA9-E58F-5DD3-44A1-A760BFBE5218}"/>
          </ac:graphicFrameMkLst>
        </pc:graphicFrameChg>
        <pc:graphicFrameChg chg="add">
          <ac:chgData name="Adamos Konstantinos" userId="7ec4bfa8-d0f8-4a97-a785-d93cfb7366f7" providerId="ADAL" clId="{BDEC06E2-63A3-459D-A6AD-060E6E7E7608}" dt="2022-10-24T09:57:40.620" v="4488" actId="26606"/>
          <ac:graphicFrameMkLst>
            <pc:docMk/>
            <pc:sldMk cId="1002374074" sldId="870"/>
            <ac:graphicFrameMk id="1083" creationId="{38545BB1-E26F-AB85-97D1-0527706C5DC6}"/>
          </ac:graphicFrameMkLst>
        </pc:graphicFrameChg>
        <pc:graphicFrameChg chg="add del">
          <ac:chgData name="Adamos Konstantinos" userId="7ec4bfa8-d0f8-4a97-a785-d93cfb7366f7" providerId="ADAL" clId="{BDEC06E2-63A3-459D-A6AD-060E6E7E7608}" dt="2022-10-24T09:54:27.824" v="4439" actId="26606"/>
          <ac:graphicFrameMkLst>
            <pc:docMk/>
            <pc:sldMk cId="1002374074" sldId="870"/>
            <ac:graphicFrameMk id="1084" creationId="{1F5CBD0C-87F7-40BF-BF65-7711AE540605}"/>
          </ac:graphicFrameMkLst>
        </pc:graphicFrameChg>
        <pc:graphicFrameChg chg="add del">
          <ac:chgData name="Adamos Konstantinos" userId="7ec4bfa8-d0f8-4a97-a785-d93cfb7366f7" providerId="ADAL" clId="{BDEC06E2-63A3-459D-A6AD-060E6E7E7608}" dt="2022-10-24T09:54:30.556" v="4441" actId="26606"/>
          <ac:graphicFrameMkLst>
            <pc:docMk/>
            <pc:sldMk cId="1002374074" sldId="870"/>
            <ac:graphicFrameMk id="1086" creationId="{F28A1885-6D8A-C8E3-2EEF-3C5CA05FE7AA}"/>
          </ac:graphicFrameMkLst>
        </pc:graphicFrameChg>
        <pc:picChg chg="add mod">
          <ac:chgData name="Adamos Konstantinos" userId="7ec4bfa8-d0f8-4a97-a785-d93cfb7366f7" providerId="ADAL" clId="{BDEC06E2-63A3-459D-A6AD-060E6E7E7608}" dt="2022-10-24T09:57:32.813" v="4487" actId="14100"/>
          <ac:picMkLst>
            <pc:docMk/>
            <pc:sldMk cId="1002374074" sldId="870"/>
            <ac:picMk id="2" creationId="{145DAA92-701C-6EAD-43DD-7D7D3ABEBAE9}"/>
          </ac:picMkLst>
        </pc:picChg>
        <pc:picChg chg="del">
          <ac:chgData name="Adamos Konstantinos" userId="7ec4bfa8-d0f8-4a97-a785-d93cfb7366f7" providerId="ADAL" clId="{BDEC06E2-63A3-459D-A6AD-060E6E7E7608}" dt="2022-10-24T09:51:15.356" v="4421" actId="478"/>
          <ac:picMkLst>
            <pc:docMk/>
            <pc:sldMk cId="1002374074" sldId="870"/>
            <ac:picMk id="1026" creationId="{393F387F-BD0E-82ED-B878-F2D105D05488}"/>
          </ac:picMkLst>
        </pc:picChg>
        <pc:cxnChg chg="del">
          <ac:chgData name="Adamos Konstantinos" userId="7ec4bfa8-d0f8-4a97-a785-d93cfb7366f7" providerId="ADAL" clId="{BDEC06E2-63A3-459D-A6AD-060E6E7E7608}" dt="2022-10-24T09:51:10.093" v="4420"/>
          <ac:cxnSpMkLst>
            <pc:docMk/>
            <pc:sldMk cId="1002374074" sldId="870"/>
            <ac:cxnSpMk id="1079" creationId="{57E1E5E6-F385-4E9C-B201-BA5BDE5CAD52}"/>
          </ac:cxnSpMkLst>
        </pc:cxnChg>
      </pc:sldChg>
      <pc:sldChg chg="delSp add del setBg delDesignElem">
        <pc:chgData name="Adamos Konstantinos" userId="7ec4bfa8-d0f8-4a97-a785-d93cfb7366f7" providerId="ADAL" clId="{BDEC06E2-63A3-459D-A6AD-060E6E7E7608}" dt="2022-10-24T09:53:54.978" v="4434" actId="47"/>
        <pc:sldMkLst>
          <pc:docMk/>
          <pc:sldMk cId="363609382" sldId="871"/>
        </pc:sldMkLst>
        <pc:spChg chg="del">
          <ac:chgData name="Adamos Konstantinos" userId="7ec4bfa8-d0f8-4a97-a785-d93cfb7366f7" providerId="ADAL" clId="{BDEC06E2-63A3-459D-A6AD-060E6E7E7608}" dt="2022-10-24T09:53:46.977" v="4433"/>
          <ac:spMkLst>
            <pc:docMk/>
            <pc:sldMk cId="363609382" sldId="871"/>
            <ac:spMk id="1078" creationId="{CEB41C5C-0F34-4DDA-9D7C-5E717F35F60C}"/>
          </ac:spMkLst>
        </pc:spChg>
        <pc:cxnChg chg="del">
          <ac:chgData name="Adamos Konstantinos" userId="7ec4bfa8-d0f8-4a97-a785-d93cfb7366f7" providerId="ADAL" clId="{BDEC06E2-63A3-459D-A6AD-060E6E7E7608}" dt="2022-10-24T09:53:46.977" v="4433"/>
          <ac:cxnSpMkLst>
            <pc:docMk/>
            <pc:sldMk cId="363609382" sldId="871"/>
            <ac:cxnSpMk id="1079" creationId="{57E1E5E6-F385-4E9C-B201-BA5BDE5CAD52}"/>
          </ac:cxnSpMkLst>
        </pc:cxnChg>
      </pc:sldChg>
      <pc:sldChg chg="addSp delSp modSp new mod setBg setClrOvrMap">
        <pc:chgData name="Adamos Konstantinos" userId="7ec4bfa8-d0f8-4a97-a785-d93cfb7366f7" providerId="ADAL" clId="{BDEC06E2-63A3-459D-A6AD-060E6E7E7608}" dt="2022-10-24T15:55:50.811" v="4637" actId="403"/>
        <pc:sldMkLst>
          <pc:docMk/>
          <pc:sldMk cId="416653827" sldId="871"/>
        </pc:sldMkLst>
        <pc:spChg chg="del">
          <ac:chgData name="Adamos Konstantinos" userId="7ec4bfa8-d0f8-4a97-a785-d93cfb7366f7" providerId="ADAL" clId="{BDEC06E2-63A3-459D-A6AD-060E6E7E7608}" dt="2022-10-24T10:01:24.255" v="4492" actId="478"/>
          <ac:spMkLst>
            <pc:docMk/>
            <pc:sldMk cId="416653827" sldId="871"/>
            <ac:spMk id="2" creationId="{1A9E51F4-B913-9BAF-961B-56E44E21671F}"/>
          </ac:spMkLst>
        </pc:spChg>
        <pc:spChg chg="del">
          <ac:chgData name="Adamos Konstantinos" userId="7ec4bfa8-d0f8-4a97-a785-d93cfb7366f7" providerId="ADAL" clId="{BDEC06E2-63A3-459D-A6AD-060E6E7E7608}" dt="2022-10-24T10:01:17.341" v="4490" actId="478"/>
          <ac:spMkLst>
            <pc:docMk/>
            <pc:sldMk cId="416653827" sldId="871"/>
            <ac:spMk id="3" creationId="{6AD1908B-CA86-B88E-1DC6-CA87F3722A38}"/>
          </ac:spMkLst>
        </pc:spChg>
        <pc:spChg chg="del">
          <ac:chgData name="Adamos Konstantinos" userId="7ec4bfa8-d0f8-4a97-a785-d93cfb7366f7" providerId="ADAL" clId="{BDEC06E2-63A3-459D-A6AD-060E6E7E7608}" dt="2022-10-24T10:01:21.112" v="4491" actId="478"/>
          <ac:spMkLst>
            <pc:docMk/>
            <pc:sldMk cId="416653827" sldId="871"/>
            <ac:spMk id="4" creationId="{6D9EC23A-7FE4-B9F2-D352-160D048E352D}"/>
          </ac:spMkLst>
        </pc:spChg>
        <pc:spChg chg="add del mod">
          <ac:chgData name="Adamos Konstantinos" userId="7ec4bfa8-d0f8-4a97-a785-d93cfb7366f7" providerId="ADAL" clId="{BDEC06E2-63A3-459D-A6AD-060E6E7E7608}" dt="2022-10-24T10:02:14.597" v="4499" actId="478"/>
          <ac:spMkLst>
            <pc:docMk/>
            <pc:sldMk cId="416653827" sldId="871"/>
            <ac:spMk id="7" creationId="{7AE074E4-5DBA-8DE6-04D1-A36B2598584B}"/>
          </ac:spMkLst>
        </pc:spChg>
        <pc:spChg chg="add mod">
          <ac:chgData name="Adamos Konstantinos" userId="7ec4bfa8-d0f8-4a97-a785-d93cfb7366f7" providerId="ADAL" clId="{BDEC06E2-63A3-459D-A6AD-060E6E7E7608}" dt="2022-10-24T15:55:36.216" v="4633" actId="26606"/>
          <ac:spMkLst>
            <pc:docMk/>
            <pc:sldMk cId="416653827" sldId="871"/>
            <ac:spMk id="8" creationId="{6BBCD165-14D1-2160-95FC-6C6DE5070302}"/>
          </ac:spMkLst>
        </pc:spChg>
        <pc:spChg chg="add mod">
          <ac:chgData name="Adamos Konstantinos" userId="7ec4bfa8-d0f8-4a97-a785-d93cfb7366f7" providerId="ADAL" clId="{BDEC06E2-63A3-459D-A6AD-060E6E7E7608}" dt="2022-10-24T15:55:50.811" v="4637" actId="403"/>
          <ac:spMkLst>
            <pc:docMk/>
            <pc:sldMk cId="416653827" sldId="871"/>
            <ac:spMk id="10" creationId="{1440A9BE-2B99-CF51-5E3A-A95206E68DE8}"/>
          </ac:spMkLst>
        </pc:spChg>
        <pc:spChg chg="add del">
          <ac:chgData name="Adamos Konstantinos" userId="7ec4bfa8-d0f8-4a97-a785-d93cfb7366f7" providerId="ADAL" clId="{BDEC06E2-63A3-459D-A6AD-060E6E7E7608}" dt="2022-10-24T15:55:36.212" v="4632" actId="26606"/>
          <ac:spMkLst>
            <pc:docMk/>
            <pc:sldMk cId="416653827" sldId="871"/>
            <ac:spMk id="12" creationId="{B5FA7C47-B7C1-4D2E-AB49-ED23BA34BA83}"/>
          </ac:spMkLst>
        </pc:spChg>
        <pc:spChg chg="add del">
          <ac:chgData name="Adamos Konstantinos" userId="7ec4bfa8-d0f8-4a97-a785-d93cfb7366f7" providerId="ADAL" clId="{BDEC06E2-63A3-459D-A6AD-060E6E7E7608}" dt="2022-10-24T15:55:36.212" v="4632" actId="26606"/>
          <ac:spMkLst>
            <pc:docMk/>
            <pc:sldMk cId="416653827" sldId="871"/>
            <ac:spMk id="13" creationId="{596EE156-ABF1-4329-A6BA-03B4254E0877}"/>
          </ac:spMkLst>
        </pc:spChg>
        <pc:spChg chg="add del">
          <ac:chgData name="Adamos Konstantinos" userId="7ec4bfa8-d0f8-4a97-a785-d93cfb7366f7" providerId="ADAL" clId="{BDEC06E2-63A3-459D-A6AD-060E6E7E7608}" dt="2022-10-24T15:55:36.212" v="4632" actId="26606"/>
          <ac:spMkLst>
            <pc:docMk/>
            <pc:sldMk cId="416653827" sldId="871"/>
            <ac:spMk id="14" creationId="{19B9933F-AAB3-444A-8BB5-9CA194A8BC63}"/>
          </ac:spMkLst>
        </pc:spChg>
        <pc:spChg chg="add del">
          <ac:chgData name="Adamos Konstantinos" userId="7ec4bfa8-d0f8-4a97-a785-d93cfb7366f7" providerId="ADAL" clId="{BDEC06E2-63A3-459D-A6AD-060E6E7E7608}" dt="2022-10-24T15:54:56.941" v="4619" actId="26606"/>
          <ac:spMkLst>
            <pc:docMk/>
            <pc:sldMk cId="416653827" sldId="871"/>
            <ac:spMk id="15" creationId="{68A4132F-DEC6-4332-A00C-A11AD4519B6C}"/>
          </ac:spMkLst>
        </pc:spChg>
        <pc:spChg chg="add del">
          <ac:chgData name="Adamos Konstantinos" userId="7ec4bfa8-d0f8-4a97-a785-d93cfb7366f7" providerId="ADAL" clId="{BDEC06E2-63A3-459D-A6AD-060E6E7E7608}" dt="2022-10-24T15:55:36.212" v="4632" actId="26606"/>
          <ac:spMkLst>
            <pc:docMk/>
            <pc:sldMk cId="416653827" sldId="871"/>
            <ac:spMk id="16" creationId="{7D20183A-0B1D-4A1F-89B1-ADBEDBC6E54E}"/>
          </ac:spMkLst>
        </pc:spChg>
        <pc:spChg chg="add del">
          <ac:chgData name="Adamos Konstantinos" userId="7ec4bfa8-d0f8-4a97-a785-d93cfb7366f7" providerId="ADAL" clId="{BDEC06E2-63A3-459D-A6AD-060E6E7E7608}" dt="2022-10-24T15:54:56.941" v="4619" actId="26606"/>
          <ac:spMkLst>
            <pc:docMk/>
            <pc:sldMk cId="416653827" sldId="871"/>
            <ac:spMk id="17" creationId="{64965EAE-E41A-435F-B993-07E824B6C977}"/>
          </ac:spMkLst>
        </pc:spChg>
        <pc:spChg chg="add del">
          <ac:chgData name="Adamos Konstantinos" userId="7ec4bfa8-d0f8-4a97-a785-d93cfb7366f7" providerId="ADAL" clId="{BDEC06E2-63A3-459D-A6AD-060E6E7E7608}" dt="2022-10-24T15:55:36.212" v="4632" actId="26606"/>
          <ac:spMkLst>
            <pc:docMk/>
            <pc:sldMk cId="416653827" sldId="871"/>
            <ac:spMk id="18" creationId="{131031D3-26CD-4214-A9A4-5857EFA15A0C}"/>
          </ac:spMkLst>
        </pc:spChg>
        <pc:spChg chg="add del">
          <ac:chgData name="Adamos Konstantinos" userId="7ec4bfa8-d0f8-4a97-a785-d93cfb7366f7" providerId="ADAL" clId="{BDEC06E2-63A3-459D-A6AD-060E6E7E7608}" dt="2022-10-24T15:54:56.941" v="4619" actId="26606"/>
          <ac:spMkLst>
            <pc:docMk/>
            <pc:sldMk cId="416653827" sldId="871"/>
            <ac:spMk id="19" creationId="{152F8994-E6D4-4311-9548-C3607BC43645}"/>
          </ac:spMkLst>
        </pc:spChg>
        <pc:spChg chg="add">
          <ac:chgData name="Adamos Konstantinos" userId="7ec4bfa8-d0f8-4a97-a785-d93cfb7366f7" providerId="ADAL" clId="{BDEC06E2-63A3-459D-A6AD-060E6E7E7608}" dt="2022-10-24T15:55:36.216" v="4633" actId="26606"/>
          <ac:spMkLst>
            <pc:docMk/>
            <pc:sldMk cId="416653827" sldId="871"/>
            <ac:spMk id="20" creationId="{C7FA33FF-088D-4F16-95A2-2C64D353DEA8}"/>
          </ac:spMkLst>
        </pc:spChg>
        <pc:spChg chg="add del">
          <ac:chgData name="Adamos Konstantinos" userId="7ec4bfa8-d0f8-4a97-a785-d93cfb7366f7" providerId="ADAL" clId="{BDEC06E2-63A3-459D-A6AD-060E6E7E7608}" dt="2022-10-24T15:54:58.521" v="4621" actId="26606"/>
          <ac:spMkLst>
            <pc:docMk/>
            <pc:sldMk cId="416653827" sldId="871"/>
            <ac:spMk id="21" creationId="{EE1FC7B4-E4A7-4452-B413-1A623E3A7230}"/>
          </ac:spMkLst>
        </pc:spChg>
        <pc:spChg chg="add del">
          <ac:chgData name="Adamos Konstantinos" userId="7ec4bfa8-d0f8-4a97-a785-d93cfb7366f7" providerId="ADAL" clId="{BDEC06E2-63A3-459D-A6AD-060E6E7E7608}" dt="2022-10-24T15:54:58.521" v="4621" actId="26606"/>
          <ac:spMkLst>
            <pc:docMk/>
            <pc:sldMk cId="416653827" sldId="871"/>
            <ac:spMk id="22" creationId="{E0709AF0-24F0-4486-B189-BE6386BDB198}"/>
          </ac:spMkLst>
        </pc:spChg>
        <pc:spChg chg="add del">
          <ac:chgData name="Adamos Konstantinos" userId="7ec4bfa8-d0f8-4a97-a785-d93cfb7366f7" providerId="ADAL" clId="{BDEC06E2-63A3-459D-A6AD-060E6E7E7608}" dt="2022-10-24T15:54:58.521" v="4621" actId="26606"/>
          <ac:spMkLst>
            <pc:docMk/>
            <pc:sldMk cId="416653827" sldId="871"/>
            <ac:spMk id="23" creationId="{FBE3B62F-5853-4A3C-B050-6186351A7176}"/>
          </ac:spMkLst>
        </pc:spChg>
        <pc:spChg chg="add">
          <ac:chgData name="Adamos Konstantinos" userId="7ec4bfa8-d0f8-4a97-a785-d93cfb7366f7" providerId="ADAL" clId="{BDEC06E2-63A3-459D-A6AD-060E6E7E7608}" dt="2022-10-24T15:55:36.216" v="4633" actId="26606"/>
          <ac:spMkLst>
            <pc:docMk/>
            <pc:sldMk cId="416653827" sldId="871"/>
            <ac:spMk id="24" creationId="{A376EFB1-01CF-419F-ABF1-2AF02BBFCBD1}"/>
          </ac:spMkLst>
        </pc:spChg>
        <pc:spChg chg="add del">
          <ac:chgData name="Adamos Konstantinos" userId="7ec4bfa8-d0f8-4a97-a785-d93cfb7366f7" providerId="ADAL" clId="{BDEC06E2-63A3-459D-A6AD-060E6E7E7608}" dt="2022-10-24T15:55:00.442" v="4623" actId="26606"/>
          <ac:spMkLst>
            <pc:docMk/>
            <pc:sldMk cId="416653827" sldId="871"/>
            <ac:spMk id="25" creationId="{4F74D28C-3268-4E35-8EE1-D92CB4A85A7D}"/>
          </ac:spMkLst>
        </pc:spChg>
        <pc:spChg chg="add del">
          <ac:chgData name="Adamos Konstantinos" userId="7ec4bfa8-d0f8-4a97-a785-d93cfb7366f7" providerId="ADAL" clId="{BDEC06E2-63A3-459D-A6AD-060E6E7E7608}" dt="2022-10-24T15:55:00.442" v="4623" actId="26606"/>
          <ac:spMkLst>
            <pc:docMk/>
            <pc:sldMk cId="416653827" sldId="871"/>
            <ac:spMk id="26" creationId="{58D44E42-C462-4105-BC86-FE75B4E3C4AF}"/>
          </ac:spMkLst>
        </pc:spChg>
        <pc:spChg chg="add">
          <ac:chgData name="Adamos Konstantinos" userId="7ec4bfa8-d0f8-4a97-a785-d93cfb7366f7" providerId="ADAL" clId="{BDEC06E2-63A3-459D-A6AD-060E6E7E7608}" dt="2022-10-24T15:55:36.216" v="4633" actId="26606"/>
          <ac:spMkLst>
            <pc:docMk/>
            <pc:sldMk cId="416653827" sldId="871"/>
            <ac:spMk id="27" creationId="{FF9DEA15-78BD-4750-AA18-B9F28A6D5AB8}"/>
          </ac:spMkLst>
        </pc:spChg>
        <pc:spChg chg="add del">
          <ac:chgData name="Adamos Konstantinos" userId="7ec4bfa8-d0f8-4a97-a785-d93cfb7366f7" providerId="ADAL" clId="{BDEC06E2-63A3-459D-A6AD-060E6E7E7608}" dt="2022-10-24T15:55:02.251" v="4625" actId="26606"/>
          <ac:spMkLst>
            <pc:docMk/>
            <pc:sldMk cId="416653827" sldId="871"/>
            <ac:spMk id="28" creationId="{179F7551-E956-43CB-8F36-268A5DA443BE}"/>
          </ac:spMkLst>
        </pc:spChg>
        <pc:spChg chg="add del">
          <ac:chgData name="Adamos Konstantinos" userId="7ec4bfa8-d0f8-4a97-a785-d93cfb7366f7" providerId="ADAL" clId="{BDEC06E2-63A3-459D-A6AD-060E6E7E7608}" dt="2022-10-24T15:55:02.251" v="4625" actId="26606"/>
          <ac:spMkLst>
            <pc:docMk/>
            <pc:sldMk cId="416653827" sldId="871"/>
            <ac:spMk id="29" creationId="{B99C248B-47D3-41DF-A1DC-8B38652A8262}"/>
          </ac:spMkLst>
        </pc:spChg>
        <pc:spChg chg="add del">
          <ac:chgData name="Adamos Konstantinos" userId="7ec4bfa8-d0f8-4a97-a785-d93cfb7366f7" providerId="ADAL" clId="{BDEC06E2-63A3-459D-A6AD-060E6E7E7608}" dt="2022-10-24T15:55:02.251" v="4625" actId="26606"/>
          <ac:spMkLst>
            <pc:docMk/>
            <pc:sldMk cId="416653827" sldId="871"/>
            <ac:spMk id="30" creationId="{DF0924E5-8F0D-47CB-B59E-155AFCF8C3CB}"/>
          </ac:spMkLst>
        </pc:spChg>
        <pc:spChg chg="add del">
          <ac:chgData name="Adamos Konstantinos" userId="7ec4bfa8-d0f8-4a97-a785-d93cfb7366f7" providerId="ADAL" clId="{BDEC06E2-63A3-459D-A6AD-060E6E7E7608}" dt="2022-10-24T15:55:04.423" v="4627" actId="26606"/>
          <ac:spMkLst>
            <pc:docMk/>
            <pc:sldMk cId="416653827" sldId="871"/>
            <ac:spMk id="32" creationId="{72B886CF-D3D5-4CDE-A0D0-35994223D8D7}"/>
          </ac:spMkLst>
        </pc:spChg>
        <pc:spChg chg="add del">
          <ac:chgData name="Adamos Konstantinos" userId="7ec4bfa8-d0f8-4a97-a785-d93cfb7366f7" providerId="ADAL" clId="{BDEC06E2-63A3-459D-A6AD-060E6E7E7608}" dt="2022-10-24T15:55:04.423" v="4627" actId="26606"/>
          <ac:spMkLst>
            <pc:docMk/>
            <pc:sldMk cId="416653827" sldId="871"/>
            <ac:spMk id="33" creationId="{D931492F-9AC5-405E-B5BD-B2AD8808CDDD}"/>
          </ac:spMkLst>
        </pc:spChg>
        <pc:spChg chg="add del">
          <ac:chgData name="Adamos Konstantinos" userId="7ec4bfa8-d0f8-4a97-a785-d93cfb7366f7" providerId="ADAL" clId="{BDEC06E2-63A3-459D-A6AD-060E6E7E7608}" dt="2022-10-24T15:55:04.423" v="4627" actId="26606"/>
          <ac:spMkLst>
            <pc:docMk/>
            <pc:sldMk cId="416653827" sldId="871"/>
            <ac:spMk id="34" creationId="{9A12124B-BF90-4E5D-91F9-370641FD10B1}"/>
          </ac:spMkLst>
        </pc:spChg>
        <pc:picChg chg="add mod ord">
          <ac:chgData name="Adamos Konstantinos" userId="7ec4bfa8-d0f8-4a97-a785-d93cfb7366f7" providerId="ADAL" clId="{BDEC06E2-63A3-459D-A6AD-060E6E7E7608}" dt="2022-10-24T15:55:36.216" v="4633" actId="26606"/>
          <ac:picMkLst>
            <pc:docMk/>
            <pc:sldMk cId="416653827" sldId="871"/>
            <ac:picMk id="5" creationId="{CB485E0E-DF6E-8CA0-7C15-C1258A235960}"/>
          </ac:picMkLst>
        </pc:picChg>
      </pc:sldChg>
      <pc:sldChg chg="addSp delSp modSp add del mod ord setBg">
        <pc:chgData name="Adamos Konstantinos" userId="7ec4bfa8-d0f8-4a97-a785-d93cfb7366f7" providerId="ADAL" clId="{BDEC06E2-63A3-459D-A6AD-060E6E7E7608}" dt="2022-10-24T16:00:43.597" v="4686" actId="47"/>
        <pc:sldMkLst>
          <pc:docMk/>
          <pc:sldMk cId="735130080" sldId="872"/>
        </pc:sldMkLst>
        <pc:spChg chg="mod">
          <ac:chgData name="Adamos Konstantinos" userId="7ec4bfa8-d0f8-4a97-a785-d93cfb7366f7" providerId="ADAL" clId="{BDEC06E2-63A3-459D-A6AD-060E6E7E7608}" dt="2022-10-24T15:55:17.148" v="4628" actId="26606"/>
          <ac:spMkLst>
            <pc:docMk/>
            <pc:sldMk cId="735130080" sldId="872"/>
            <ac:spMk id="8" creationId="{6BBCD165-14D1-2160-95FC-6C6DE5070302}"/>
          </ac:spMkLst>
        </pc:spChg>
        <pc:spChg chg="del">
          <ac:chgData name="Adamos Konstantinos" userId="7ec4bfa8-d0f8-4a97-a785-d93cfb7366f7" providerId="ADAL" clId="{BDEC06E2-63A3-459D-A6AD-060E6E7E7608}" dt="2022-10-24T10:05:19.739" v="4516" actId="478"/>
          <ac:spMkLst>
            <pc:docMk/>
            <pc:sldMk cId="735130080" sldId="872"/>
            <ac:spMk id="10" creationId="{1440A9BE-2B99-CF51-5E3A-A95206E68DE8}"/>
          </ac:spMkLst>
        </pc:spChg>
        <pc:spChg chg="add">
          <ac:chgData name="Adamos Konstantinos" userId="7ec4bfa8-d0f8-4a97-a785-d93cfb7366f7" providerId="ADAL" clId="{BDEC06E2-63A3-459D-A6AD-060E6E7E7608}" dt="2022-10-24T15:55:17.148" v="4628" actId="26606"/>
          <ac:spMkLst>
            <pc:docMk/>
            <pc:sldMk cId="735130080" sldId="872"/>
            <ac:spMk id="13" creationId="{605494DE-B078-4D87-BB01-C84320618DAD}"/>
          </ac:spMkLst>
        </pc:spChg>
        <pc:spChg chg="add">
          <ac:chgData name="Adamos Konstantinos" userId="7ec4bfa8-d0f8-4a97-a785-d93cfb7366f7" providerId="ADAL" clId="{BDEC06E2-63A3-459D-A6AD-060E6E7E7608}" dt="2022-10-24T15:55:17.148" v="4628" actId="26606"/>
          <ac:spMkLst>
            <pc:docMk/>
            <pc:sldMk cId="735130080" sldId="872"/>
            <ac:spMk id="15" creationId="{9A0576B0-CD8C-4661-95C8-A9F2CE7CDDB0}"/>
          </ac:spMkLst>
        </pc:spChg>
        <pc:spChg chg="add">
          <ac:chgData name="Adamos Konstantinos" userId="7ec4bfa8-d0f8-4a97-a785-d93cfb7366f7" providerId="ADAL" clId="{BDEC06E2-63A3-459D-A6AD-060E6E7E7608}" dt="2022-10-24T15:55:17.148" v="4628" actId="26606"/>
          <ac:spMkLst>
            <pc:docMk/>
            <pc:sldMk cId="735130080" sldId="872"/>
            <ac:spMk id="17" creationId="{3FF60E2B-3919-423C-B1FF-56CDE6681165}"/>
          </ac:spMkLst>
        </pc:spChg>
        <pc:graphicFrameChg chg="add mod modGraphic">
          <ac:chgData name="Adamos Konstantinos" userId="7ec4bfa8-d0f8-4a97-a785-d93cfb7366f7" providerId="ADAL" clId="{BDEC06E2-63A3-459D-A6AD-060E6E7E7608}" dt="2022-10-24T15:56:18.674" v="4638" actId="14100"/>
          <ac:graphicFrameMkLst>
            <pc:docMk/>
            <pc:sldMk cId="735130080" sldId="872"/>
            <ac:graphicFrameMk id="2" creationId="{DD3666EB-D5A0-7F60-F652-E01323D7B9D1}"/>
          </ac:graphicFrameMkLst>
        </pc:graphicFrameChg>
        <pc:picChg chg="del">
          <ac:chgData name="Adamos Konstantinos" userId="7ec4bfa8-d0f8-4a97-a785-d93cfb7366f7" providerId="ADAL" clId="{BDEC06E2-63A3-459D-A6AD-060E6E7E7608}" dt="2022-10-24T10:04:55.266" v="4512" actId="478"/>
          <ac:picMkLst>
            <pc:docMk/>
            <pc:sldMk cId="735130080" sldId="872"/>
            <ac:picMk id="5" creationId="{CB485E0E-DF6E-8CA0-7C15-C1258A235960}"/>
          </ac:picMkLst>
        </pc:picChg>
      </pc:sldChg>
      <pc:sldChg chg="addSp delSp modSp add mod setBg setClrOvrMap">
        <pc:chgData name="Adamos Konstantinos" userId="7ec4bfa8-d0f8-4a97-a785-d93cfb7366f7" providerId="ADAL" clId="{BDEC06E2-63A3-459D-A6AD-060E6E7E7608}" dt="2022-10-25T18:30:57.606" v="6366" actId="26606"/>
        <pc:sldMkLst>
          <pc:docMk/>
          <pc:sldMk cId="4016583259" sldId="873"/>
        </pc:sldMkLst>
        <pc:spChg chg="add del">
          <ac:chgData name="Adamos Konstantinos" userId="7ec4bfa8-d0f8-4a97-a785-d93cfb7366f7" providerId="ADAL" clId="{BDEC06E2-63A3-459D-A6AD-060E6E7E7608}" dt="2022-10-24T10:08:18.712" v="4537" actId="22"/>
          <ac:spMkLst>
            <pc:docMk/>
            <pc:sldMk cId="4016583259" sldId="873"/>
            <ac:spMk id="3" creationId="{1AE1F499-7D86-6221-8625-2C7619EB67A6}"/>
          </ac:spMkLst>
        </pc:spChg>
        <pc:spChg chg="mod">
          <ac:chgData name="Adamos Konstantinos" userId="7ec4bfa8-d0f8-4a97-a785-d93cfb7366f7" providerId="ADAL" clId="{BDEC06E2-63A3-459D-A6AD-060E6E7E7608}" dt="2022-10-25T18:30:57.606" v="6366" actId="26606"/>
          <ac:spMkLst>
            <pc:docMk/>
            <pc:sldMk cId="4016583259" sldId="873"/>
            <ac:spMk id="8" creationId="{6BBCD165-14D1-2160-95FC-6C6DE5070302}"/>
          </ac:spMkLst>
        </pc:spChg>
        <pc:spChg chg="add del mod ord">
          <ac:chgData name="Adamos Konstantinos" userId="7ec4bfa8-d0f8-4a97-a785-d93cfb7366f7" providerId="ADAL" clId="{BDEC06E2-63A3-459D-A6AD-060E6E7E7608}" dt="2022-10-24T15:56:58.404" v="4650" actId="26606"/>
          <ac:spMkLst>
            <pc:docMk/>
            <pc:sldMk cId="4016583259" sldId="873"/>
            <ac:spMk id="10" creationId="{1440A9BE-2B99-CF51-5E3A-A95206E68DE8}"/>
          </ac:spMkLst>
        </pc:spChg>
        <pc:spChg chg="add del">
          <ac:chgData name="Adamos Konstantinos" userId="7ec4bfa8-d0f8-4a97-a785-d93cfb7366f7" providerId="ADAL" clId="{BDEC06E2-63A3-459D-A6AD-060E6E7E7608}" dt="2022-10-24T15:56:58.398" v="4649" actId="26606"/>
          <ac:spMkLst>
            <pc:docMk/>
            <pc:sldMk cId="4016583259" sldId="873"/>
            <ac:spMk id="14" creationId="{0352D33D-F203-431A-A545-DB0A8A0D376B}"/>
          </ac:spMkLst>
        </pc:spChg>
        <pc:spChg chg="add del">
          <ac:chgData name="Adamos Konstantinos" userId="7ec4bfa8-d0f8-4a97-a785-d93cfb7366f7" providerId="ADAL" clId="{BDEC06E2-63A3-459D-A6AD-060E6E7E7608}" dt="2022-10-24T15:56:35.579" v="4641" actId="26606"/>
          <ac:spMkLst>
            <pc:docMk/>
            <pc:sldMk cId="4016583259" sldId="873"/>
            <ac:spMk id="15" creationId="{EC7FF834-B204-4967-8D47-8BB36EAF0EF5}"/>
          </ac:spMkLst>
        </pc:spChg>
        <pc:spChg chg="add del">
          <ac:chgData name="Adamos Konstantinos" userId="7ec4bfa8-d0f8-4a97-a785-d93cfb7366f7" providerId="ADAL" clId="{BDEC06E2-63A3-459D-A6AD-060E6E7E7608}" dt="2022-10-24T15:56:58.398" v="4649" actId="26606"/>
          <ac:spMkLst>
            <pc:docMk/>
            <pc:sldMk cId="4016583259" sldId="873"/>
            <ac:spMk id="16" creationId="{DEC33493-8EA2-4BEB-9BF0-04EE8ADD1C18}"/>
          </ac:spMkLst>
        </pc:spChg>
        <pc:spChg chg="add del">
          <ac:chgData name="Adamos Konstantinos" userId="7ec4bfa8-d0f8-4a97-a785-d93cfb7366f7" providerId="ADAL" clId="{BDEC06E2-63A3-459D-A6AD-060E6E7E7608}" dt="2022-10-24T15:56:35.579" v="4641" actId="26606"/>
          <ac:spMkLst>
            <pc:docMk/>
            <pc:sldMk cId="4016583259" sldId="873"/>
            <ac:spMk id="17" creationId="{F780A22D-61EA-43E3-BD94-3E39CF902160}"/>
          </ac:spMkLst>
        </pc:spChg>
        <pc:spChg chg="add del">
          <ac:chgData name="Adamos Konstantinos" userId="7ec4bfa8-d0f8-4a97-a785-d93cfb7366f7" providerId="ADAL" clId="{BDEC06E2-63A3-459D-A6AD-060E6E7E7608}" dt="2022-10-24T15:56:58.398" v="4649" actId="26606"/>
          <ac:spMkLst>
            <pc:docMk/>
            <pc:sldMk cId="4016583259" sldId="873"/>
            <ac:spMk id="18" creationId="{171D13A1-4626-4D50-9DF7-71BB7B6B7294}"/>
          </ac:spMkLst>
        </pc:spChg>
        <pc:spChg chg="add del">
          <ac:chgData name="Adamos Konstantinos" userId="7ec4bfa8-d0f8-4a97-a785-d93cfb7366f7" providerId="ADAL" clId="{BDEC06E2-63A3-459D-A6AD-060E6E7E7608}" dt="2022-10-24T15:56:38.899" v="4643" actId="26606"/>
          <ac:spMkLst>
            <pc:docMk/>
            <pc:sldMk cId="4016583259" sldId="873"/>
            <ac:spMk id="19" creationId="{FBE3B62F-5853-4A3C-B050-6186351A7176}"/>
          </ac:spMkLst>
        </pc:spChg>
        <pc:spChg chg="add del">
          <ac:chgData name="Adamos Konstantinos" userId="7ec4bfa8-d0f8-4a97-a785-d93cfb7366f7" providerId="ADAL" clId="{BDEC06E2-63A3-459D-A6AD-060E6E7E7608}" dt="2022-10-24T15:56:38.899" v="4643" actId="26606"/>
          <ac:spMkLst>
            <pc:docMk/>
            <pc:sldMk cId="4016583259" sldId="873"/>
            <ac:spMk id="20" creationId="{EE1FC7B4-E4A7-4452-B413-1A623E3A7230}"/>
          </ac:spMkLst>
        </pc:spChg>
        <pc:spChg chg="add del">
          <ac:chgData name="Adamos Konstantinos" userId="7ec4bfa8-d0f8-4a97-a785-d93cfb7366f7" providerId="ADAL" clId="{BDEC06E2-63A3-459D-A6AD-060E6E7E7608}" dt="2022-10-24T15:56:38.899" v="4643" actId="26606"/>
          <ac:spMkLst>
            <pc:docMk/>
            <pc:sldMk cId="4016583259" sldId="873"/>
            <ac:spMk id="21" creationId="{E0709AF0-24F0-4486-B189-BE6386BDB198}"/>
          </ac:spMkLst>
        </pc:spChg>
        <pc:spChg chg="add del">
          <ac:chgData name="Adamos Konstantinos" userId="7ec4bfa8-d0f8-4a97-a785-d93cfb7366f7" providerId="ADAL" clId="{BDEC06E2-63A3-459D-A6AD-060E6E7E7608}" dt="2022-10-24T15:56:58.398" v="4649" actId="26606"/>
          <ac:spMkLst>
            <pc:docMk/>
            <pc:sldMk cId="4016583259" sldId="873"/>
            <ac:spMk id="22" creationId="{1440A9BE-2B99-CF51-5E3A-A95206E68DE8}"/>
          </ac:spMkLst>
        </pc:spChg>
        <pc:spChg chg="add del">
          <ac:chgData name="Adamos Konstantinos" userId="7ec4bfa8-d0f8-4a97-a785-d93cfb7366f7" providerId="ADAL" clId="{BDEC06E2-63A3-459D-A6AD-060E6E7E7608}" dt="2022-10-25T18:30:57.606" v="6366" actId="26606"/>
          <ac:spMkLst>
            <pc:docMk/>
            <pc:sldMk cId="4016583259" sldId="873"/>
            <ac:spMk id="24" creationId="{EC7FF834-B204-4967-8D47-8BB36EAF0EF5}"/>
          </ac:spMkLst>
        </pc:spChg>
        <pc:spChg chg="add del">
          <ac:chgData name="Adamos Konstantinos" userId="7ec4bfa8-d0f8-4a97-a785-d93cfb7366f7" providerId="ADAL" clId="{BDEC06E2-63A3-459D-A6AD-060E6E7E7608}" dt="2022-10-25T18:30:57.606" v="6366" actId="26606"/>
          <ac:spMkLst>
            <pc:docMk/>
            <pc:sldMk cId="4016583259" sldId="873"/>
            <ac:spMk id="25" creationId="{F780A22D-61EA-43E3-BD94-3E39CF902160}"/>
          </ac:spMkLst>
        </pc:spChg>
        <pc:spChg chg="add del">
          <ac:chgData name="Adamos Konstantinos" userId="7ec4bfa8-d0f8-4a97-a785-d93cfb7366f7" providerId="ADAL" clId="{BDEC06E2-63A3-459D-A6AD-060E6E7E7608}" dt="2022-10-24T15:56:44.321" v="4645" actId="26606"/>
          <ac:spMkLst>
            <pc:docMk/>
            <pc:sldMk cId="4016583259" sldId="873"/>
            <ac:spMk id="26" creationId="{D7A453D2-15D8-4403-815F-291FA16340D9}"/>
          </ac:spMkLst>
        </pc:spChg>
        <pc:spChg chg="add del">
          <ac:chgData name="Adamos Konstantinos" userId="7ec4bfa8-d0f8-4a97-a785-d93cfb7366f7" providerId="ADAL" clId="{BDEC06E2-63A3-459D-A6AD-060E6E7E7608}" dt="2022-10-24T15:56:44.321" v="4645" actId="26606"/>
          <ac:spMkLst>
            <pc:docMk/>
            <pc:sldMk cId="4016583259" sldId="873"/>
            <ac:spMk id="27" creationId="{B8114C98-A349-4111-A123-E8EAB86ABE30}"/>
          </ac:spMkLst>
        </pc:spChg>
        <pc:spChg chg="add del">
          <ac:chgData name="Adamos Konstantinos" userId="7ec4bfa8-d0f8-4a97-a785-d93cfb7366f7" providerId="ADAL" clId="{BDEC06E2-63A3-459D-A6AD-060E6E7E7608}" dt="2022-10-24T15:56:44.321" v="4645" actId="26606"/>
          <ac:spMkLst>
            <pc:docMk/>
            <pc:sldMk cId="4016583259" sldId="873"/>
            <ac:spMk id="28" creationId="{8161EA6B-09CA-445B-AB0D-8DF76FA92DEF}"/>
          </ac:spMkLst>
        </pc:spChg>
        <pc:spChg chg="add mod">
          <ac:chgData name="Adamos Konstantinos" userId="7ec4bfa8-d0f8-4a97-a785-d93cfb7366f7" providerId="ADAL" clId="{BDEC06E2-63A3-459D-A6AD-060E6E7E7608}" dt="2022-10-25T18:30:57.606" v="6366" actId="26606"/>
          <ac:spMkLst>
            <pc:docMk/>
            <pc:sldMk cId="4016583259" sldId="873"/>
            <ac:spMk id="30" creationId="{1440A9BE-2B99-CF51-5E3A-A95206E68DE8}"/>
          </ac:spMkLst>
        </pc:spChg>
        <pc:spChg chg="add">
          <ac:chgData name="Adamos Konstantinos" userId="7ec4bfa8-d0f8-4a97-a785-d93cfb7366f7" providerId="ADAL" clId="{BDEC06E2-63A3-459D-A6AD-060E6E7E7608}" dt="2022-10-25T18:30:57.606" v="6366" actId="26606"/>
          <ac:spMkLst>
            <pc:docMk/>
            <pc:sldMk cId="4016583259" sldId="873"/>
            <ac:spMk id="32" creationId="{EE1FC7B4-E4A7-4452-B413-1A623E3A7230}"/>
          </ac:spMkLst>
        </pc:spChg>
        <pc:spChg chg="add">
          <ac:chgData name="Adamos Konstantinos" userId="7ec4bfa8-d0f8-4a97-a785-d93cfb7366f7" providerId="ADAL" clId="{BDEC06E2-63A3-459D-A6AD-060E6E7E7608}" dt="2022-10-25T18:30:57.606" v="6366" actId="26606"/>
          <ac:spMkLst>
            <pc:docMk/>
            <pc:sldMk cId="4016583259" sldId="873"/>
            <ac:spMk id="37" creationId="{E0709AF0-24F0-4486-B189-BE6386BDB198}"/>
          </ac:spMkLst>
        </pc:spChg>
        <pc:spChg chg="add">
          <ac:chgData name="Adamos Konstantinos" userId="7ec4bfa8-d0f8-4a97-a785-d93cfb7366f7" providerId="ADAL" clId="{BDEC06E2-63A3-459D-A6AD-060E6E7E7608}" dt="2022-10-25T18:30:57.606" v="6366" actId="26606"/>
          <ac:spMkLst>
            <pc:docMk/>
            <pc:sldMk cId="4016583259" sldId="873"/>
            <ac:spMk id="39" creationId="{FBE3B62F-5853-4A3C-B050-6186351A7176}"/>
          </ac:spMkLst>
        </pc:spChg>
        <pc:spChg chg="add del">
          <ac:chgData name="Adamos Konstantinos" userId="7ec4bfa8-d0f8-4a97-a785-d93cfb7366f7" providerId="ADAL" clId="{BDEC06E2-63A3-459D-A6AD-060E6E7E7608}" dt="2022-10-24T15:56:44.321" v="4645" actId="26606"/>
          <ac:spMkLst>
            <pc:docMk/>
            <pc:sldMk cId="4016583259" sldId="873"/>
            <ac:spMk id="41" creationId="{E2D3D3F2-ABBB-4453-B1C5-1BEBF7E4DD56}"/>
          </ac:spMkLst>
        </pc:spChg>
        <pc:grpChg chg="add del">
          <ac:chgData name="Adamos Konstantinos" userId="7ec4bfa8-d0f8-4a97-a785-d93cfb7366f7" providerId="ADAL" clId="{BDEC06E2-63A3-459D-A6AD-060E6E7E7608}" dt="2022-10-24T15:56:44.321" v="4645" actId="26606"/>
          <ac:grpSpMkLst>
            <pc:docMk/>
            <pc:sldMk cId="4016583259" sldId="873"/>
            <ac:grpSpMk id="29" creationId="{670FB431-AE18-414D-92F4-1D12D1991152}"/>
          </ac:grpSpMkLst>
        </pc:grpChg>
        <pc:grpChg chg="add del">
          <ac:chgData name="Adamos Konstantinos" userId="7ec4bfa8-d0f8-4a97-a785-d93cfb7366f7" providerId="ADAL" clId="{BDEC06E2-63A3-459D-A6AD-060E6E7E7608}" dt="2022-10-24T15:56:44.321" v="4645" actId="26606"/>
          <ac:grpSpMkLst>
            <pc:docMk/>
            <pc:sldMk cId="4016583259" sldId="873"/>
            <ac:grpSpMk id="34" creationId="{1EA1DAFF-CECA-492F-BFA1-22C64956B8D9}"/>
          </ac:grpSpMkLst>
        </pc:grpChg>
        <pc:grpChg chg="add del">
          <ac:chgData name="Adamos Konstantinos" userId="7ec4bfa8-d0f8-4a97-a785-d93cfb7366f7" providerId="ADAL" clId="{BDEC06E2-63A3-459D-A6AD-060E6E7E7608}" dt="2022-10-24T15:56:44.321" v="4645" actId="26606"/>
          <ac:grpSpMkLst>
            <pc:docMk/>
            <pc:sldMk cId="4016583259" sldId="873"/>
            <ac:grpSpMk id="35" creationId="{AF19A774-30A5-488B-9BAF-629C6440294E}"/>
          </ac:grpSpMkLst>
        </pc:grpChg>
        <pc:grpChg chg="add del">
          <ac:chgData name="Adamos Konstantinos" userId="7ec4bfa8-d0f8-4a97-a785-d93cfb7366f7" providerId="ADAL" clId="{BDEC06E2-63A3-459D-A6AD-060E6E7E7608}" dt="2022-10-24T15:56:44.321" v="4645" actId="26606"/>
          <ac:grpSpMkLst>
            <pc:docMk/>
            <pc:sldMk cId="4016583259" sldId="873"/>
            <ac:grpSpMk id="43" creationId="{8214E4A5-A0D2-42C4-8D14-D2A7E495F041}"/>
          </ac:grpSpMkLst>
        </pc:grpChg>
        <pc:graphicFrameChg chg="add del">
          <ac:chgData name="Adamos Konstantinos" userId="7ec4bfa8-d0f8-4a97-a785-d93cfb7366f7" providerId="ADAL" clId="{BDEC06E2-63A3-459D-A6AD-060E6E7E7608}" dt="2022-10-24T15:56:50.075" v="4647" actId="26606"/>
          <ac:graphicFrameMkLst>
            <pc:docMk/>
            <pc:sldMk cId="4016583259" sldId="873"/>
            <ac:graphicFrameMk id="12" creationId="{A5FD1C12-3162-EDDB-1F8D-D3F243FA31E2}"/>
          </ac:graphicFrameMkLst>
        </pc:graphicFrameChg>
        <pc:picChg chg="add mod ord">
          <ac:chgData name="Adamos Konstantinos" userId="7ec4bfa8-d0f8-4a97-a785-d93cfb7366f7" providerId="ADAL" clId="{BDEC06E2-63A3-459D-A6AD-060E6E7E7608}" dt="2022-10-25T18:30:57.606" v="6366" actId="26606"/>
          <ac:picMkLst>
            <pc:docMk/>
            <pc:sldMk cId="4016583259" sldId="873"/>
            <ac:picMk id="4" creationId="{5D67C17E-E589-C18B-8FD0-5140E872B9A1}"/>
          </ac:picMkLst>
        </pc:picChg>
        <pc:picChg chg="del">
          <ac:chgData name="Adamos Konstantinos" userId="7ec4bfa8-d0f8-4a97-a785-d93cfb7366f7" providerId="ADAL" clId="{BDEC06E2-63A3-459D-A6AD-060E6E7E7608}" dt="2022-10-24T10:08:09.018" v="4535" actId="478"/>
          <ac:picMkLst>
            <pc:docMk/>
            <pc:sldMk cId="4016583259" sldId="873"/>
            <ac:picMk id="5" creationId="{CB485E0E-DF6E-8CA0-7C15-C1258A235960}"/>
          </ac:picMkLst>
        </pc:picChg>
      </pc:sldChg>
      <pc:sldChg chg="add del">
        <pc:chgData name="Adamos Konstantinos" userId="7ec4bfa8-d0f8-4a97-a785-d93cfb7366f7" providerId="ADAL" clId="{BDEC06E2-63A3-459D-A6AD-060E6E7E7608}" dt="2022-10-24T15:56:23.142" v="4639" actId="47"/>
        <pc:sldMkLst>
          <pc:docMk/>
          <pc:sldMk cId="484118788" sldId="874"/>
        </pc:sldMkLst>
      </pc:sldChg>
      <pc:sldChg chg="delSp add del setBg delDesignElem">
        <pc:chgData name="Adamos Konstantinos" userId="7ec4bfa8-d0f8-4a97-a785-d93cfb7366f7" providerId="ADAL" clId="{BDEC06E2-63A3-459D-A6AD-060E6E7E7608}" dt="2022-10-24T16:01:11.919" v="4689" actId="47"/>
        <pc:sldMkLst>
          <pc:docMk/>
          <pc:sldMk cId="2308145111" sldId="875"/>
        </pc:sldMkLst>
        <pc:spChg chg="del">
          <ac:chgData name="Adamos Konstantinos" userId="7ec4bfa8-d0f8-4a97-a785-d93cfb7366f7" providerId="ADAL" clId="{BDEC06E2-63A3-459D-A6AD-060E6E7E7608}" dt="2022-10-24T15:50:49.197" v="4551"/>
          <ac:spMkLst>
            <pc:docMk/>
            <pc:sldMk cId="2308145111" sldId="875"/>
            <ac:spMk id="1078" creationId="{CEB41C5C-0F34-4DDA-9D7C-5E717F35F60C}"/>
          </ac:spMkLst>
        </pc:spChg>
        <pc:picChg chg="del">
          <ac:chgData name="Adamos Konstantinos" userId="7ec4bfa8-d0f8-4a97-a785-d93cfb7366f7" providerId="ADAL" clId="{BDEC06E2-63A3-459D-A6AD-060E6E7E7608}" dt="2022-10-24T15:53:27.957" v="4599" actId="21"/>
          <ac:picMkLst>
            <pc:docMk/>
            <pc:sldMk cId="2308145111" sldId="875"/>
            <ac:picMk id="1026" creationId="{393F387F-BD0E-82ED-B878-F2D105D05488}"/>
          </ac:picMkLst>
        </pc:picChg>
        <pc:cxnChg chg="del">
          <ac:chgData name="Adamos Konstantinos" userId="7ec4bfa8-d0f8-4a97-a785-d93cfb7366f7" providerId="ADAL" clId="{BDEC06E2-63A3-459D-A6AD-060E6E7E7608}" dt="2022-10-24T15:50:49.197" v="4551"/>
          <ac:cxnSpMkLst>
            <pc:docMk/>
            <pc:sldMk cId="2308145111" sldId="875"/>
            <ac:cxnSpMk id="1079" creationId="{57E1E5E6-F385-4E9C-B201-BA5BDE5CAD52}"/>
          </ac:cxnSpMkLst>
        </pc:cxnChg>
      </pc:sldChg>
      <pc:sldChg chg="addSp delSp modSp add mod setBg setClrOvrMap delDesignElem">
        <pc:chgData name="Adamos Konstantinos" userId="7ec4bfa8-d0f8-4a97-a785-d93cfb7366f7" providerId="ADAL" clId="{BDEC06E2-63A3-459D-A6AD-060E6E7E7608}" dt="2022-10-24T16:00:59.467" v="4688" actId="14100"/>
        <pc:sldMkLst>
          <pc:docMk/>
          <pc:sldMk cId="3765623248" sldId="876"/>
        </pc:sldMkLst>
        <pc:spChg chg="mod">
          <ac:chgData name="Adamos Konstantinos" userId="7ec4bfa8-d0f8-4a97-a785-d93cfb7366f7" providerId="ADAL" clId="{BDEC06E2-63A3-459D-A6AD-060E6E7E7608}" dt="2022-10-24T16:00:28.376" v="4684" actId="26606"/>
          <ac:spMkLst>
            <pc:docMk/>
            <pc:sldMk cId="3765623248" sldId="876"/>
            <ac:spMk id="8" creationId="{00000000-0000-0000-0000-000000000000}"/>
          </ac:spMkLst>
        </pc:spChg>
        <pc:spChg chg="mod">
          <ac:chgData name="Adamos Konstantinos" userId="7ec4bfa8-d0f8-4a97-a785-d93cfb7366f7" providerId="ADAL" clId="{BDEC06E2-63A3-459D-A6AD-060E6E7E7608}" dt="2022-10-24T16:00:59.467" v="4688" actId="14100"/>
          <ac:spMkLst>
            <pc:docMk/>
            <pc:sldMk cId="3765623248" sldId="876"/>
            <ac:spMk id="1080" creationId="{00000000-0000-0000-0000-000000000000}"/>
          </ac:spMkLst>
        </pc:spChg>
        <pc:spChg chg="add del">
          <ac:chgData name="Adamos Konstantinos" userId="7ec4bfa8-d0f8-4a97-a785-d93cfb7366f7" providerId="ADAL" clId="{BDEC06E2-63A3-459D-A6AD-060E6E7E7608}" dt="2022-10-24T16:00:28.376" v="4684" actId="26606"/>
          <ac:spMkLst>
            <pc:docMk/>
            <pc:sldMk cId="3765623248" sldId="876"/>
            <ac:spMk id="1082" creationId="{68A4132F-DEC6-4332-A00C-A11AD4519B6C}"/>
          </ac:spMkLst>
        </pc:spChg>
        <pc:spChg chg="del">
          <ac:chgData name="Adamos Konstantinos" userId="7ec4bfa8-d0f8-4a97-a785-d93cfb7366f7" providerId="ADAL" clId="{BDEC06E2-63A3-459D-A6AD-060E6E7E7608}" dt="2022-10-24T15:53:22.432" v="4598"/>
          <ac:spMkLst>
            <pc:docMk/>
            <pc:sldMk cId="3765623248" sldId="876"/>
            <ac:spMk id="1083" creationId="{C7FA33FF-088D-4F16-95A2-2C64D353DEA8}"/>
          </ac:spMkLst>
        </pc:spChg>
        <pc:spChg chg="del">
          <ac:chgData name="Adamos Konstantinos" userId="7ec4bfa8-d0f8-4a97-a785-d93cfb7366f7" providerId="ADAL" clId="{BDEC06E2-63A3-459D-A6AD-060E6E7E7608}" dt="2022-10-24T15:53:22.432" v="4598"/>
          <ac:spMkLst>
            <pc:docMk/>
            <pc:sldMk cId="3765623248" sldId="876"/>
            <ac:spMk id="1084" creationId="{A376EFB1-01CF-419F-ABF1-2AF02BBFCBD1}"/>
          </ac:spMkLst>
        </pc:spChg>
        <pc:spChg chg="add del">
          <ac:chgData name="Adamos Konstantinos" userId="7ec4bfa8-d0f8-4a97-a785-d93cfb7366f7" providerId="ADAL" clId="{BDEC06E2-63A3-459D-A6AD-060E6E7E7608}" dt="2022-10-24T16:00:05.658" v="4680" actId="26606"/>
          <ac:spMkLst>
            <pc:docMk/>
            <pc:sldMk cId="3765623248" sldId="876"/>
            <ac:spMk id="1085" creationId="{E8A8EAB8-D2FF-444D-B34B-7D32F106AD0E}"/>
          </ac:spMkLst>
        </pc:spChg>
        <pc:spChg chg="del">
          <ac:chgData name="Adamos Konstantinos" userId="7ec4bfa8-d0f8-4a97-a785-d93cfb7366f7" providerId="ADAL" clId="{BDEC06E2-63A3-459D-A6AD-060E6E7E7608}" dt="2022-10-24T15:53:22.432" v="4598"/>
          <ac:spMkLst>
            <pc:docMk/>
            <pc:sldMk cId="3765623248" sldId="876"/>
            <ac:spMk id="1086" creationId="{FF9DEA15-78BD-4750-AA18-B9F28A6D5AB8}"/>
          </ac:spMkLst>
        </pc:spChg>
        <pc:spChg chg="add del">
          <ac:chgData name="Adamos Konstantinos" userId="7ec4bfa8-d0f8-4a97-a785-d93cfb7366f7" providerId="ADAL" clId="{BDEC06E2-63A3-459D-A6AD-060E6E7E7608}" dt="2022-10-24T16:00:28.376" v="4684" actId="26606"/>
          <ac:spMkLst>
            <pc:docMk/>
            <pc:sldMk cId="3765623248" sldId="876"/>
            <ac:spMk id="1088" creationId="{64965EAE-E41A-435F-B993-07E824B6C977}"/>
          </ac:spMkLst>
        </pc:spChg>
        <pc:spChg chg="add del">
          <ac:chgData name="Adamos Konstantinos" userId="7ec4bfa8-d0f8-4a97-a785-d93cfb7366f7" providerId="ADAL" clId="{BDEC06E2-63A3-459D-A6AD-060E6E7E7608}" dt="2022-10-24T16:00:28.376" v="4684" actId="26606"/>
          <ac:spMkLst>
            <pc:docMk/>
            <pc:sldMk cId="3765623248" sldId="876"/>
            <ac:spMk id="1090" creationId="{152F8994-E6D4-4311-9548-C3607BC43645}"/>
          </ac:spMkLst>
        </pc:spChg>
        <pc:spChg chg="add del">
          <ac:chgData name="Adamos Konstantinos" userId="7ec4bfa8-d0f8-4a97-a785-d93cfb7366f7" providerId="ADAL" clId="{BDEC06E2-63A3-459D-A6AD-060E6E7E7608}" dt="2022-10-24T16:00:02.373" v="4678" actId="26606"/>
          <ac:spMkLst>
            <pc:docMk/>
            <pc:sldMk cId="3765623248" sldId="876"/>
            <ac:spMk id="1094" creationId="{68A4132F-DEC6-4332-A00C-A11AD4519B6C}"/>
          </ac:spMkLst>
        </pc:spChg>
        <pc:spChg chg="add del">
          <ac:chgData name="Adamos Konstantinos" userId="7ec4bfa8-d0f8-4a97-a785-d93cfb7366f7" providerId="ADAL" clId="{BDEC06E2-63A3-459D-A6AD-060E6E7E7608}" dt="2022-10-24T16:00:02.373" v="4678" actId="26606"/>
          <ac:spMkLst>
            <pc:docMk/>
            <pc:sldMk cId="3765623248" sldId="876"/>
            <ac:spMk id="1096" creationId="{64965EAE-E41A-435F-B993-07E824B6C977}"/>
          </ac:spMkLst>
        </pc:spChg>
        <pc:spChg chg="add del">
          <ac:chgData name="Adamos Konstantinos" userId="7ec4bfa8-d0f8-4a97-a785-d93cfb7366f7" providerId="ADAL" clId="{BDEC06E2-63A3-459D-A6AD-060E6E7E7608}" dt="2022-10-24T16:00:02.373" v="4678" actId="26606"/>
          <ac:spMkLst>
            <pc:docMk/>
            <pc:sldMk cId="3765623248" sldId="876"/>
            <ac:spMk id="1098" creationId="{152F8994-E6D4-4311-9548-C3607BC43645}"/>
          </ac:spMkLst>
        </pc:spChg>
        <pc:graphicFrameChg chg="add del mod">
          <ac:chgData name="Adamos Konstantinos" userId="7ec4bfa8-d0f8-4a97-a785-d93cfb7366f7" providerId="ADAL" clId="{BDEC06E2-63A3-459D-A6AD-060E6E7E7608}" dt="2022-10-24T15:59:50.008" v="4675"/>
          <ac:graphicFrameMkLst>
            <pc:docMk/>
            <pc:sldMk cId="3765623248" sldId="876"/>
            <ac:graphicFrameMk id="4" creationId="{6505A0AD-9258-028C-CBAA-B6FD8CF3C72B}"/>
          </ac:graphicFrameMkLst>
        </pc:graphicFrameChg>
        <pc:graphicFrameChg chg="add mod modGraphic">
          <ac:chgData name="Adamos Konstantinos" userId="7ec4bfa8-d0f8-4a97-a785-d93cfb7366f7" providerId="ADAL" clId="{BDEC06E2-63A3-459D-A6AD-060E6E7E7608}" dt="2022-10-24T16:00:55.828" v="4687" actId="14100"/>
          <ac:graphicFrameMkLst>
            <pc:docMk/>
            <pc:sldMk cId="3765623248" sldId="876"/>
            <ac:graphicFrameMk id="5" creationId="{9564D322-C8B3-03D7-CBAD-B9E62DACF705}"/>
          </ac:graphicFrameMkLst>
        </pc:graphicFrameChg>
        <pc:picChg chg="del">
          <ac:chgData name="Adamos Konstantinos" userId="7ec4bfa8-d0f8-4a97-a785-d93cfb7366f7" providerId="ADAL" clId="{BDEC06E2-63A3-459D-A6AD-060E6E7E7608}" dt="2022-10-24T15:53:30.678" v="4600" actId="478"/>
          <ac:picMkLst>
            <pc:docMk/>
            <pc:sldMk cId="3765623248" sldId="876"/>
            <ac:picMk id="2" creationId="{939DA8E3-DE28-76B7-0521-ACF661316E24}"/>
          </ac:picMkLst>
        </pc:picChg>
        <pc:picChg chg="add del mod ord">
          <ac:chgData name="Adamos Konstantinos" userId="7ec4bfa8-d0f8-4a97-a785-d93cfb7366f7" providerId="ADAL" clId="{BDEC06E2-63A3-459D-A6AD-060E6E7E7608}" dt="2022-10-24T16:00:14.478" v="4681" actId="478"/>
          <ac:picMkLst>
            <pc:docMk/>
            <pc:sldMk cId="3765623248" sldId="876"/>
            <ac:picMk id="3" creationId="{8AD59CD8-1AB1-1942-2CA5-9C99C6CE661C}"/>
          </ac:picMkLst>
        </pc:picChg>
        <pc:cxnChg chg="add del">
          <ac:chgData name="Adamos Konstantinos" userId="7ec4bfa8-d0f8-4a97-a785-d93cfb7366f7" providerId="ADAL" clId="{BDEC06E2-63A3-459D-A6AD-060E6E7E7608}" dt="2022-10-24T16:00:05.658" v="4680" actId="26606"/>
          <ac:cxnSpMkLst>
            <pc:docMk/>
            <pc:sldMk cId="3765623248" sldId="876"/>
            <ac:cxnSpMk id="1087" creationId="{EEA38897-7BA3-4408-8083-3235339C4A60}"/>
          </ac:cxnSpMkLst>
        </pc:cxnChg>
        <pc:cxnChg chg="add del">
          <ac:chgData name="Adamos Konstantinos" userId="7ec4bfa8-d0f8-4a97-a785-d93cfb7366f7" providerId="ADAL" clId="{BDEC06E2-63A3-459D-A6AD-060E6E7E7608}" dt="2022-10-24T16:00:05.658" v="4680" actId="26606"/>
          <ac:cxnSpMkLst>
            <pc:docMk/>
            <pc:sldMk cId="3765623248" sldId="876"/>
            <ac:cxnSpMk id="1089" creationId="{F11AD06B-AB20-4097-8606-5DA00DBACE88}"/>
          </ac:cxnSpMkLst>
        </pc:cxnChg>
      </pc:sldChg>
      <pc:sldChg chg="addSp delSp modSp add mod setBg">
        <pc:chgData name="Adamos Konstantinos" userId="7ec4bfa8-d0f8-4a97-a785-d93cfb7366f7" providerId="ADAL" clId="{BDEC06E2-63A3-459D-A6AD-060E6E7E7608}" dt="2022-10-24T19:55:05.043" v="5106" actId="14100"/>
        <pc:sldMkLst>
          <pc:docMk/>
          <pc:sldMk cId="3190268062" sldId="877"/>
        </pc:sldMkLst>
        <pc:spChg chg="del">
          <ac:chgData name="Adamos Konstantinos" userId="7ec4bfa8-d0f8-4a97-a785-d93cfb7366f7" providerId="ADAL" clId="{BDEC06E2-63A3-459D-A6AD-060E6E7E7608}" dt="2022-10-24T19:51:54.193" v="5061" actId="478"/>
          <ac:spMkLst>
            <pc:docMk/>
            <pc:sldMk cId="3190268062" sldId="877"/>
            <ac:spMk id="3" creationId="{00000000-0000-0000-0000-000000000000}"/>
          </ac:spMkLst>
        </pc:spChg>
        <pc:spChg chg="add del mod">
          <ac:chgData name="Adamos Konstantinos" userId="7ec4bfa8-d0f8-4a97-a785-d93cfb7366f7" providerId="ADAL" clId="{BDEC06E2-63A3-459D-A6AD-060E6E7E7608}" dt="2022-10-24T19:51:56.484" v="5062" actId="478"/>
          <ac:spMkLst>
            <pc:docMk/>
            <pc:sldMk cId="3190268062" sldId="877"/>
            <ac:spMk id="5" creationId="{B81E3761-8F66-DAD0-85EF-9D9E3537B76F}"/>
          </ac:spMkLst>
        </pc:spChg>
        <pc:spChg chg="mod">
          <ac:chgData name="Adamos Konstantinos" userId="7ec4bfa8-d0f8-4a97-a785-d93cfb7366f7" providerId="ADAL" clId="{BDEC06E2-63A3-459D-A6AD-060E6E7E7608}" dt="2022-10-24T19:54:53.931" v="5104" actId="26606"/>
          <ac:spMkLst>
            <pc:docMk/>
            <pc:sldMk cId="3190268062" sldId="877"/>
            <ac:spMk id="8" creationId="{00000000-0000-0000-0000-000000000000}"/>
          </ac:spMkLst>
        </pc:spChg>
        <pc:spChg chg="add">
          <ac:chgData name="Adamos Konstantinos" userId="7ec4bfa8-d0f8-4a97-a785-d93cfb7366f7" providerId="ADAL" clId="{BDEC06E2-63A3-459D-A6AD-060E6E7E7608}" dt="2022-10-24T19:54:53.931" v="5104" actId="26606"/>
          <ac:spMkLst>
            <pc:docMk/>
            <pc:sldMk cId="3190268062" sldId="877"/>
            <ac:spMk id="8199" creationId="{605494DE-B078-4D87-BB01-C84320618DAD}"/>
          </ac:spMkLst>
        </pc:spChg>
        <pc:spChg chg="add">
          <ac:chgData name="Adamos Konstantinos" userId="7ec4bfa8-d0f8-4a97-a785-d93cfb7366f7" providerId="ADAL" clId="{BDEC06E2-63A3-459D-A6AD-060E6E7E7608}" dt="2022-10-24T19:54:53.931" v="5104" actId="26606"/>
          <ac:spMkLst>
            <pc:docMk/>
            <pc:sldMk cId="3190268062" sldId="877"/>
            <ac:spMk id="8201" creationId="{9A0576B0-CD8C-4661-95C8-A9F2CE7CDDB0}"/>
          </ac:spMkLst>
        </pc:spChg>
        <pc:spChg chg="add">
          <ac:chgData name="Adamos Konstantinos" userId="7ec4bfa8-d0f8-4a97-a785-d93cfb7366f7" providerId="ADAL" clId="{BDEC06E2-63A3-459D-A6AD-060E6E7E7608}" dt="2022-10-24T19:54:53.931" v="5104" actId="26606"/>
          <ac:spMkLst>
            <pc:docMk/>
            <pc:sldMk cId="3190268062" sldId="877"/>
            <ac:spMk id="8203" creationId="{3FF60E2B-3919-423C-B1FF-56CDE6681165}"/>
          </ac:spMkLst>
        </pc:spChg>
        <pc:picChg chg="del mod">
          <ac:chgData name="Adamos Konstantinos" userId="7ec4bfa8-d0f8-4a97-a785-d93cfb7366f7" providerId="ADAL" clId="{BDEC06E2-63A3-459D-A6AD-060E6E7E7608}" dt="2022-10-24T19:51:58.889" v="5063" actId="478"/>
          <ac:picMkLst>
            <pc:docMk/>
            <pc:sldMk cId="3190268062" sldId="877"/>
            <ac:picMk id="2" creationId="{00000000-0000-0000-0000-000000000000}"/>
          </ac:picMkLst>
        </pc:picChg>
        <pc:picChg chg="add mod">
          <ac:chgData name="Adamos Konstantinos" userId="7ec4bfa8-d0f8-4a97-a785-d93cfb7366f7" providerId="ADAL" clId="{BDEC06E2-63A3-459D-A6AD-060E6E7E7608}" dt="2022-10-24T19:55:05.043" v="5106" actId="14100"/>
          <ac:picMkLst>
            <pc:docMk/>
            <pc:sldMk cId="3190268062" sldId="877"/>
            <ac:picMk id="8194" creationId="{367802BE-E0BF-5488-23BE-4456FD71A599}"/>
          </ac:picMkLst>
        </pc:picChg>
      </pc:sldChg>
      <pc:sldChg chg="addSp delSp modSp add mod setBg">
        <pc:chgData name="Adamos Konstantinos" userId="7ec4bfa8-d0f8-4a97-a785-d93cfb7366f7" providerId="ADAL" clId="{BDEC06E2-63A3-459D-A6AD-060E6E7E7608}" dt="2022-10-24T19:55:16.133" v="5108" actId="14100"/>
        <pc:sldMkLst>
          <pc:docMk/>
          <pc:sldMk cId="1587468601" sldId="878"/>
        </pc:sldMkLst>
        <pc:spChg chg="mod">
          <ac:chgData name="Adamos Konstantinos" userId="7ec4bfa8-d0f8-4a97-a785-d93cfb7366f7" providerId="ADAL" clId="{BDEC06E2-63A3-459D-A6AD-060E6E7E7608}" dt="2022-10-24T19:55:16.133" v="5108" actId="14100"/>
          <ac:spMkLst>
            <pc:docMk/>
            <pc:sldMk cId="1587468601" sldId="878"/>
            <ac:spMk id="3" creationId="{00000000-0000-0000-0000-000000000000}"/>
          </ac:spMkLst>
        </pc:spChg>
        <pc:spChg chg="mod">
          <ac:chgData name="Adamos Konstantinos" userId="7ec4bfa8-d0f8-4a97-a785-d93cfb7366f7" providerId="ADAL" clId="{BDEC06E2-63A3-459D-A6AD-060E6E7E7608}" dt="2022-10-24T19:55:10.901" v="5107" actId="26606"/>
          <ac:spMkLst>
            <pc:docMk/>
            <pc:sldMk cId="1587468601" sldId="878"/>
            <ac:spMk id="8" creationId="{00000000-0000-0000-0000-000000000000}"/>
          </ac:spMkLst>
        </pc:spChg>
        <pc:spChg chg="add">
          <ac:chgData name="Adamos Konstantinos" userId="7ec4bfa8-d0f8-4a97-a785-d93cfb7366f7" providerId="ADAL" clId="{BDEC06E2-63A3-459D-A6AD-060E6E7E7608}" dt="2022-10-24T19:55:10.901" v="5107" actId="26606"/>
          <ac:spMkLst>
            <pc:docMk/>
            <pc:sldMk cId="1587468601" sldId="878"/>
            <ac:spMk id="13" creationId="{C7FA33FF-088D-4F16-95A2-2C64D353DEA8}"/>
          </ac:spMkLst>
        </pc:spChg>
        <pc:spChg chg="add">
          <ac:chgData name="Adamos Konstantinos" userId="7ec4bfa8-d0f8-4a97-a785-d93cfb7366f7" providerId="ADAL" clId="{BDEC06E2-63A3-459D-A6AD-060E6E7E7608}" dt="2022-10-24T19:55:10.901" v="5107" actId="26606"/>
          <ac:spMkLst>
            <pc:docMk/>
            <pc:sldMk cId="1587468601" sldId="878"/>
            <ac:spMk id="15" creationId="{A376EFB1-01CF-419F-ABF1-2AF02BBFCBD1}"/>
          </ac:spMkLst>
        </pc:spChg>
        <pc:spChg chg="add">
          <ac:chgData name="Adamos Konstantinos" userId="7ec4bfa8-d0f8-4a97-a785-d93cfb7366f7" providerId="ADAL" clId="{BDEC06E2-63A3-459D-A6AD-060E6E7E7608}" dt="2022-10-24T19:55:10.901" v="5107" actId="26606"/>
          <ac:spMkLst>
            <pc:docMk/>
            <pc:sldMk cId="1587468601" sldId="878"/>
            <ac:spMk id="17" creationId="{FF9DEA15-78BD-4750-AA18-B9F28A6D5AB8}"/>
          </ac:spMkLst>
        </pc:spChg>
        <pc:picChg chg="del">
          <ac:chgData name="Adamos Konstantinos" userId="7ec4bfa8-d0f8-4a97-a785-d93cfb7366f7" providerId="ADAL" clId="{BDEC06E2-63A3-459D-A6AD-060E6E7E7608}" dt="2022-10-24T19:46:25.877" v="4806" actId="478"/>
          <ac:picMkLst>
            <pc:docMk/>
            <pc:sldMk cId="1587468601" sldId="878"/>
            <ac:picMk id="2" creationId="{00000000-0000-0000-0000-000000000000}"/>
          </ac:picMkLst>
        </pc:picChg>
      </pc:sldChg>
      <pc:sldChg chg="addSp delSp modSp add mod setBg setClrOvrMap delDesignElem">
        <pc:chgData name="Adamos Konstantinos" userId="7ec4bfa8-d0f8-4a97-a785-d93cfb7366f7" providerId="ADAL" clId="{BDEC06E2-63A3-459D-A6AD-060E6E7E7608}" dt="2022-10-24T19:54:44.975" v="5103" actId="14100"/>
        <pc:sldMkLst>
          <pc:docMk/>
          <pc:sldMk cId="669471584" sldId="879"/>
        </pc:sldMkLst>
        <pc:spChg chg="del">
          <ac:chgData name="Adamos Konstantinos" userId="7ec4bfa8-d0f8-4a97-a785-d93cfb7366f7" providerId="ADAL" clId="{BDEC06E2-63A3-459D-A6AD-060E6E7E7608}" dt="2022-10-24T19:53:30.057" v="5086" actId="478"/>
          <ac:spMkLst>
            <pc:docMk/>
            <pc:sldMk cId="669471584" sldId="879"/>
            <ac:spMk id="3" creationId="{00000000-0000-0000-0000-000000000000}"/>
          </ac:spMkLst>
        </pc:spChg>
        <pc:spChg chg="add del mod">
          <ac:chgData name="Adamos Konstantinos" userId="7ec4bfa8-d0f8-4a97-a785-d93cfb7366f7" providerId="ADAL" clId="{BDEC06E2-63A3-459D-A6AD-060E6E7E7608}" dt="2022-10-24T19:53:34.746" v="5087" actId="478"/>
          <ac:spMkLst>
            <pc:docMk/>
            <pc:sldMk cId="669471584" sldId="879"/>
            <ac:spMk id="4" creationId="{06DF0AE5-43CB-1EA8-BBA8-FCB033DFE015}"/>
          </ac:spMkLst>
        </pc:spChg>
        <pc:spChg chg="mod ord">
          <ac:chgData name="Adamos Konstantinos" userId="7ec4bfa8-d0f8-4a97-a785-d93cfb7366f7" providerId="ADAL" clId="{BDEC06E2-63A3-459D-A6AD-060E6E7E7608}" dt="2022-10-24T19:53:56.470" v="5095" actId="14100"/>
          <ac:spMkLst>
            <pc:docMk/>
            <pc:sldMk cId="669471584" sldId="879"/>
            <ac:spMk id="8" creationId="{00000000-0000-0000-0000-000000000000}"/>
          </ac:spMkLst>
        </pc:spChg>
        <pc:spChg chg="del">
          <ac:chgData name="Adamos Konstantinos" userId="7ec4bfa8-d0f8-4a97-a785-d93cfb7366f7" providerId="ADAL" clId="{BDEC06E2-63A3-459D-A6AD-060E6E7E7608}" dt="2022-10-24T19:52:49.650" v="5068"/>
          <ac:spMkLst>
            <pc:docMk/>
            <pc:sldMk cId="669471584" sldId="879"/>
            <ac:spMk id="2055" creationId="{C7FA33FF-088D-4F16-95A2-2C64D353DEA8}"/>
          </ac:spMkLst>
        </pc:spChg>
        <pc:spChg chg="del">
          <ac:chgData name="Adamos Konstantinos" userId="7ec4bfa8-d0f8-4a97-a785-d93cfb7366f7" providerId="ADAL" clId="{BDEC06E2-63A3-459D-A6AD-060E6E7E7608}" dt="2022-10-24T19:52:49.650" v="5068"/>
          <ac:spMkLst>
            <pc:docMk/>
            <pc:sldMk cId="669471584" sldId="879"/>
            <ac:spMk id="2057" creationId="{A376EFB1-01CF-419F-ABF1-2AF02BBFCBD1}"/>
          </ac:spMkLst>
        </pc:spChg>
        <pc:spChg chg="del">
          <ac:chgData name="Adamos Konstantinos" userId="7ec4bfa8-d0f8-4a97-a785-d93cfb7366f7" providerId="ADAL" clId="{BDEC06E2-63A3-459D-A6AD-060E6E7E7608}" dt="2022-10-24T19:52:49.650" v="5068"/>
          <ac:spMkLst>
            <pc:docMk/>
            <pc:sldMk cId="669471584" sldId="879"/>
            <ac:spMk id="2059" creationId="{FF9DEA15-78BD-4750-AA18-B9F28A6D5AB8}"/>
          </ac:spMkLst>
        </pc:spChg>
        <pc:spChg chg="add del">
          <ac:chgData name="Adamos Konstantinos" userId="7ec4bfa8-d0f8-4a97-a785-d93cfb7366f7" providerId="ADAL" clId="{BDEC06E2-63A3-459D-A6AD-060E6E7E7608}" dt="2022-10-24T19:53:44.886" v="5089" actId="26606"/>
          <ac:spMkLst>
            <pc:docMk/>
            <pc:sldMk cId="669471584" sldId="879"/>
            <ac:spMk id="9223" creationId="{E49CC64F-7275-4E33-961B-0C5CDC439875}"/>
          </ac:spMkLst>
        </pc:spChg>
        <pc:spChg chg="add del">
          <ac:chgData name="Adamos Konstantinos" userId="7ec4bfa8-d0f8-4a97-a785-d93cfb7366f7" providerId="ADAL" clId="{BDEC06E2-63A3-459D-A6AD-060E6E7E7608}" dt="2022-10-24T19:53:48.140" v="5091" actId="26606"/>
          <ac:spMkLst>
            <pc:docMk/>
            <pc:sldMk cId="669471584" sldId="879"/>
            <ac:spMk id="9225" creationId="{82580482-BA80-420A-8A05-C58E97F26B21}"/>
          </ac:spMkLst>
        </pc:spChg>
        <pc:spChg chg="add del">
          <ac:chgData name="Adamos Konstantinos" userId="7ec4bfa8-d0f8-4a97-a785-d93cfb7366f7" providerId="ADAL" clId="{BDEC06E2-63A3-459D-A6AD-060E6E7E7608}" dt="2022-10-24T19:53:48.140" v="5091" actId="26606"/>
          <ac:spMkLst>
            <pc:docMk/>
            <pc:sldMk cId="669471584" sldId="879"/>
            <ac:spMk id="9226" creationId="{9B7AD9F6-8CE7-4299-8FC6-328F4DCD3FF9}"/>
          </ac:spMkLst>
        </pc:spChg>
        <pc:spChg chg="add del">
          <ac:chgData name="Adamos Konstantinos" userId="7ec4bfa8-d0f8-4a97-a785-d93cfb7366f7" providerId="ADAL" clId="{BDEC06E2-63A3-459D-A6AD-060E6E7E7608}" dt="2022-10-24T19:53:52.164" v="5093" actId="26606"/>
          <ac:spMkLst>
            <pc:docMk/>
            <pc:sldMk cId="669471584" sldId="879"/>
            <ac:spMk id="9227" creationId="{F78796AF-79A0-47AC-BEFD-BFFC00F968C4}"/>
          </ac:spMkLst>
        </pc:spChg>
        <pc:spChg chg="add del">
          <ac:chgData name="Adamos Konstantinos" userId="7ec4bfa8-d0f8-4a97-a785-d93cfb7366f7" providerId="ADAL" clId="{BDEC06E2-63A3-459D-A6AD-060E6E7E7608}" dt="2022-10-24T19:53:52.164" v="5093" actId="26606"/>
          <ac:spMkLst>
            <pc:docMk/>
            <pc:sldMk cId="669471584" sldId="879"/>
            <ac:spMk id="9228" creationId="{0DE6A193-4755-479A-BC6F-A7EBCA73BE1A}"/>
          </ac:spMkLst>
        </pc:spChg>
        <pc:spChg chg="add del">
          <ac:chgData name="Adamos Konstantinos" userId="7ec4bfa8-d0f8-4a97-a785-d93cfb7366f7" providerId="ADAL" clId="{BDEC06E2-63A3-459D-A6AD-060E6E7E7608}" dt="2022-10-24T19:53:52.164" v="5093" actId="26606"/>
          <ac:spMkLst>
            <pc:docMk/>
            <pc:sldMk cId="669471584" sldId="879"/>
            <ac:spMk id="9229" creationId="{5A55B759-31A7-423C-9BC2-A8BC09FE98B9}"/>
          </ac:spMkLst>
        </pc:spChg>
        <pc:spChg chg="add">
          <ac:chgData name="Adamos Konstantinos" userId="7ec4bfa8-d0f8-4a97-a785-d93cfb7366f7" providerId="ADAL" clId="{BDEC06E2-63A3-459D-A6AD-060E6E7E7608}" dt="2022-10-24T19:53:52.170" v="5094" actId="26606"/>
          <ac:spMkLst>
            <pc:docMk/>
            <pc:sldMk cId="669471584" sldId="879"/>
            <ac:spMk id="9231" creationId="{605494DE-B078-4D87-BB01-C84320618DAD}"/>
          </ac:spMkLst>
        </pc:spChg>
        <pc:spChg chg="add">
          <ac:chgData name="Adamos Konstantinos" userId="7ec4bfa8-d0f8-4a97-a785-d93cfb7366f7" providerId="ADAL" clId="{BDEC06E2-63A3-459D-A6AD-060E6E7E7608}" dt="2022-10-24T19:53:52.170" v="5094" actId="26606"/>
          <ac:spMkLst>
            <pc:docMk/>
            <pc:sldMk cId="669471584" sldId="879"/>
            <ac:spMk id="9232" creationId="{9A0576B0-CD8C-4661-95C8-A9F2CE7CDDB0}"/>
          </ac:spMkLst>
        </pc:spChg>
        <pc:spChg chg="add">
          <ac:chgData name="Adamos Konstantinos" userId="7ec4bfa8-d0f8-4a97-a785-d93cfb7366f7" providerId="ADAL" clId="{BDEC06E2-63A3-459D-A6AD-060E6E7E7608}" dt="2022-10-24T19:53:52.170" v="5094" actId="26606"/>
          <ac:spMkLst>
            <pc:docMk/>
            <pc:sldMk cId="669471584" sldId="879"/>
            <ac:spMk id="9233" creationId="{3FF60E2B-3919-423C-B1FF-56CDE6681165}"/>
          </ac:spMkLst>
        </pc:spChg>
        <pc:picChg chg="del">
          <ac:chgData name="Adamos Konstantinos" userId="7ec4bfa8-d0f8-4a97-a785-d93cfb7366f7" providerId="ADAL" clId="{BDEC06E2-63A3-459D-A6AD-060E6E7E7608}" dt="2022-10-24T19:53:00.722" v="5069" actId="478"/>
          <ac:picMkLst>
            <pc:docMk/>
            <pc:sldMk cId="669471584" sldId="879"/>
            <ac:picMk id="2050" creationId="{FDB8B260-0530-2FF8-FBC5-2F61CEC46816}"/>
          </ac:picMkLst>
        </pc:picChg>
        <pc:picChg chg="add mod">
          <ac:chgData name="Adamos Konstantinos" userId="7ec4bfa8-d0f8-4a97-a785-d93cfb7366f7" providerId="ADAL" clId="{BDEC06E2-63A3-459D-A6AD-060E6E7E7608}" dt="2022-10-24T19:54:44.975" v="5103" actId="14100"/>
          <ac:picMkLst>
            <pc:docMk/>
            <pc:sldMk cId="669471584" sldId="879"/>
            <ac:picMk id="9218" creationId="{1E94B631-FE34-47BF-41F6-32CB6BCBDECD}"/>
          </ac:picMkLst>
        </pc:picChg>
      </pc:sldChg>
      <pc:sldChg chg="addSp delSp modSp add mod setBg setClrOvrMap delDesignElem">
        <pc:chgData name="Adamos Konstantinos" userId="7ec4bfa8-d0f8-4a97-a785-d93cfb7366f7" providerId="ADAL" clId="{BDEC06E2-63A3-459D-A6AD-060E6E7E7608}" dt="2022-10-24T20:06:17.167" v="5170" actId="14100"/>
        <pc:sldMkLst>
          <pc:docMk/>
          <pc:sldMk cId="209119401" sldId="880"/>
        </pc:sldMkLst>
        <pc:spChg chg="mod">
          <ac:chgData name="Adamos Konstantinos" userId="7ec4bfa8-d0f8-4a97-a785-d93cfb7366f7" providerId="ADAL" clId="{BDEC06E2-63A3-459D-A6AD-060E6E7E7608}" dt="2022-10-24T20:05:29.022" v="5158" actId="27636"/>
          <ac:spMkLst>
            <pc:docMk/>
            <pc:sldMk cId="209119401" sldId="880"/>
            <ac:spMk id="3" creationId="{00000000-0000-0000-0000-000000000000}"/>
          </ac:spMkLst>
        </pc:spChg>
        <pc:spChg chg="mod">
          <ac:chgData name="Adamos Konstantinos" userId="7ec4bfa8-d0f8-4a97-a785-d93cfb7366f7" providerId="ADAL" clId="{BDEC06E2-63A3-459D-A6AD-060E6E7E7608}" dt="2022-10-24T20:03:28.622" v="5137" actId="20577"/>
          <ac:spMkLst>
            <pc:docMk/>
            <pc:sldMk cId="209119401" sldId="880"/>
            <ac:spMk id="8" creationId="{00000000-0000-0000-0000-000000000000}"/>
          </ac:spMkLst>
        </pc:spChg>
        <pc:spChg chg="del">
          <ac:chgData name="Adamos Konstantinos" userId="7ec4bfa8-d0f8-4a97-a785-d93cfb7366f7" providerId="ADAL" clId="{BDEC06E2-63A3-459D-A6AD-060E6E7E7608}" dt="2022-10-24T20:02:21.722" v="5115"/>
          <ac:spMkLst>
            <pc:docMk/>
            <pc:sldMk cId="209119401" sldId="880"/>
            <ac:spMk id="13" creationId="{C7FA33FF-088D-4F16-95A2-2C64D353DEA8}"/>
          </ac:spMkLst>
        </pc:spChg>
        <pc:spChg chg="del">
          <ac:chgData name="Adamos Konstantinos" userId="7ec4bfa8-d0f8-4a97-a785-d93cfb7366f7" providerId="ADAL" clId="{BDEC06E2-63A3-459D-A6AD-060E6E7E7608}" dt="2022-10-24T20:02:21.722" v="5115"/>
          <ac:spMkLst>
            <pc:docMk/>
            <pc:sldMk cId="209119401" sldId="880"/>
            <ac:spMk id="15" creationId="{A376EFB1-01CF-419F-ABF1-2AF02BBFCBD1}"/>
          </ac:spMkLst>
        </pc:spChg>
        <pc:spChg chg="del">
          <ac:chgData name="Adamos Konstantinos" userId="7ec4bfa8-d0f8-4a97-a785-d93cfb7366f7" providerId="ADAL" clId="{BDEC06E2-63A3-459D-A6AD-060E6E7E7608}" dt="2022-10-24T20:02:21.722" v="5115"/>
          <ac:spMkLst>
            <pc:docMk/>
            <pc:sldMk cId="209119401" sldId="880"/>
            <ac:spMk id="17" creationId="{FF9DEA15-78BD-4750-AA18-B9F28A6D5AB8}"/>
          </ac:spMkLst>
        </pc:spChg>
        <pc:spChg chg="add">
          <ac:chgData name="Adamos Konstantinos" userId="7ec4bfa8-d0f8-4a97-a785-d93cfb7366f7" providerId="ADAL" clId="{BDEC06E2-63A3-459D-A6AD-060E6E7E7608}" dt="2022-10-24T20:02:54.681" v="5121" actId="26606"/>
          <ac:spMkLst>
            <pc:docMk/>
            <pc:sldMk cId="209119401" sldId="880"/>
            <ac:spMk id="10247" creationId="{C7FA33FF-088D-4F16-95A2-2C64D353DEA8}"/>
          </ac:spMkLst>
        </pc:spChg>
        <pc:spChg chg="add">
          <ac:chgData name="Adamos Konstantinos" userId="7ec4bfa8-d0f8-4a97-a785-d93cfb7366f7" providerId="ADAL" clId="{BDEC06E2-63A3-459D-A6AD-060E6E7E7608}" dt="2022-10-24T20:02:54.681" v="5121" actId="26606"/>
          <ac:spMkLst>
            <pc:docMk/>
            <pc:sldMk cId="209119401" sldId="880"/>
            <ac:spMk id="10249" creationId="{A376EFB1-01CF-419F-ABF1-2AF02BBFCBD1}"/>
          </ac:spMkLst>
        </pc:spChg>
        <pc:spChg chg="add">
          <ac:chgData name="Adamos Konstantinos" userId="7ec4bfa8-d0f8-4a97-a785-d93cfb7366f7" providerId="ADAL" clId="{BDEC06E2-63A3-459D-A6AD-060E6E7E7608}" dt="2022-10-24T20:02:54.681" v="5121" actId="26606"/>
          <ac:spMkLst>
            <pc:docMk/>
            <pc:sldMk cId="209119401" sldId="880"/>
            <ac:spMk id="10251" creationId="{FF9DEA15-78BD-4750-AA18-B9F28A6D5AB8}"/>
          </ac:spMkLst>
        </pc:spChg>
        <pc:picChg chg="del">
          <ac:chgData name="Adamos Konstantinos" userId="7ec4bfa8-d0f8-4a97-a785-d93cfb7366f7" providerId="ADAL" clId="{BDEC06E2-63A3-459D-A6AD-060E6E7E7608}" dt="2022-10-24T20:02:24.592" v="5116" actId="478"/>
          <ac:picMkLst>
            <pc:docMk/>
            <pc:sldMk cId="209119401" sldId="880"/>
            <ac:picMk id="4" creationId="{00000000-0000-0000-0000-000000000000}"/>
          </ac:picMkLst>
        </pc:picChg>
        <pc:picChg chg="add mod">
          <ac:chgData name="Adamos Konstantinos" userId="7ec4bfa8-d0f8-4a97-a785-d93cfb7366f7" providerId="ADAL" clId="{BDEC06E2-63A3-459D-A6AD-060E6E7E7608}" dt="2022-10-24T20:06:17.167" v="5170" actId="14100"/>
          <ac:picMkLst>
            <pc:docMk/>
            <pc:sldMk cId="209119401" sldId="880"/>
            <ac:picMk id="10242" creationId="{3A22EED9-0274-3127-F352-4F3DFF0F29AF}"/>
          </ac:picMkLst>
        </pc:picChg>
      </pc:sldChg>
      <pc:sldChg chg="addSp delSp modSp add mod setBg delDesignElem">
        <pc:chgData name="Adamos Konstantinos" userId="7ec4bfa8-d0f8-4a97-a785-d93cfb7366f7" providerId="ADAL" clId="{BDEC06E2-63A3-459D-A6AD-060E6E7E7608}" dt="2022-10-24T20:18:55.961" v="5246" actId="26606"/>
        <pc:sldMkLst>
          <pc:docMk/>
          <pc:sldMk cId="2893099142" sldId="881"/>
        </pc:sldMkLst>
        <pc:spChg chg="add mod">
          <ac:chgData name="Adamos Konstantinos" userId="7ec4bfa8-d0f8-4a97-a785-d93cfb7366f7" providerId="ADAL" clId="{BDEC06E2-63A3-459D-A6AD-060E6E7E7608}" dt="2022-10-24T20:18:55.961" v="5246" actId="26606"/>
          <ac:spMkLst>
            <pc:docMk/>
            <pc:sldMk cId="2893099142" sldId="881"/>
            <ac:spMk id="2" creationId="{CDC3BD04-0DDF-7903-ED9B-189DC48F1D44}"/>
          </ac:spMkLst>
        </pc:spChg>
        <pc:spChg chg="add del mod">
          <ac:chgData name="Adamos Konstantinos" userId="7ec4bfa8-d0f8-4a97-a785-d93cfb7366f7" providerId="ADAL" clId="{BDEC06E2-63A3-459D-A6AD-060E6E7E7608}" dt="2022-10-24T20:18:50.801" v="5244" actId="478"/>
          <ac:spMkLst>
            <pc:docMk/>
            <pc:sldMk cId="2893099142" sldId="881"/>
            <ac:spMk id="3" creationId="{00000000-0000-0000-0000-000000000000}"/>
          </ac:spMkLst>
        </pc:spChg>
        <pc:spChg chg="add mod">
          <ac:chgData name="Adamos Konstantinos" userId="7ec4bfa8-d0f8-4a97-a785-d93cfb7366f7" providerId="ADAL" clId="{BDEC06E2-63A3-459D-A6AD-060E6E7E7608}" dt="2022-10-24T20:18:55.961" v="5246" actId="26606"/>
          <ac:spMkLst>
            <pc:docMk/>
            <pc:sldMk cId="2893099142" sldId="881"/>
            <ac:spMk id="4" creationId="{02340B91-7258-103F-5FB5-57FE6FDC356F}"/>
          </ac:spMkLst>
        </pc:spChg>
        <pc:spChg chg="add del mod">
          <ac:chgData name="Adamos Konstantinos" userId="7ec4bfa8-d0f8-4a97-a785-d93cfb7366f7" providerId="ADAL" clId="{BDEC06E2-63A3-459D-A6AD-060E6E7E7608}" dt="2022-10-24T20:18:53.762" v="5245" actId="478"/>
          <ac:spMkLst>
            <pc:docMk/>
            <pc:sldMk cId="2893099142" sldId="881"/>
            <ac:spMk id="6" creationId="{43D5E82A-A58F-814E-2F7C-1FD70517A4A2}"/>
          </ac:spMkLst>
        </pc:spChg>
        <pc:spChg chg="add">
          <ac:chgData name="Adamos Konstantinos" userId="7ec4bfa8-d0f8-4a97-a785-d93cfb7366f7" providerId="ADAL" clId="{BDEC06E2-63A3-459D-A6AD-060E6E7E7608}" dt="2022-10-24T20:18:55.961" v="5246" actId="26606"/>
          <ac:spMkLst>
            <pc:docMk/>
            <pc:sldMk cId="2893099142" sldId="881"/>
            <ac:spMk id="7" creationId="{A376EFB1-01CF-419F-ABF1-2AF02BBFCBD1}"/>
          </ac:spMkLst>
        </pc:spChg>
        <pc:spChg chg="del mod">
          <ac:chgData name="Adamos Konstantinos" userId="7ec4bfa8-d0f8-4a97-a785-d93cfb7366f7" providerId="ADAL" clId="{BDEC06E2-63A3-459D-A6AD-060E6E7E7608}" dt="2022-10-24T20:18:47.864" v="5243" actId="478"/>
          <ac:spMkLst>
            <pc:docMk/>
            <pc:sldMk cId="2893099142" sldId="881"/>
            <ac:spMk id="8" creationId="{00000000-0000-0000-0000-000000000000}"/>
          </ac:spMkLst>
        </pc:spChg>
        <pc:spChg chg="add">
          <ac:chgData name="Adamos Konstantinos" userId="7ec4bfa8-d0f8-4a97-a785-d93cfb7366f7" providerId="ADAL" clId="{BDEC06E2-63A3-459D-A6AD-060E6E7E7608}" dt="2022-10-24T20:18:55.961" v="5246" actId="26606"/>
          <ac:spMkLst>
            <pc:docMk/>
            <pc:sldMk cId="2893099142" sldId="881"/>
            <ac:spMk id="9" creationId="{C7FA33FF-088D-4F16-95A2-2C64D353DEA8}"/>
          </ac:spMkLst>
        </pc:spChg>
        <pc:spChg chg="add">
          <ac:chgData name="Adamos Konstantinos" userId="7ec4bfa8-d0f8-4a97-a785-d93cfb7366f7" providerId="ADAL" clId="{BDEC06E2-63A3-459D-A6AD-060E6E7E7608}" dt="2022-10-24T20:18:55.961" v="5246" actId="26606"/>
          <ac:spMkLst>
            <pc:docMk/>
            <pc:sldMk cId="2893099142" sldId="881"/>
            <ac:spMk id="13" creationId="{FF9DEA15-78BD-4750-AA18-B9F28A6D5AB8}"/>
          </ac:spMkLst>
        </pc:spChg>
        <pc:spChg chg="del">
          <ac:chgData name="Adamos Konstantinos" userId="7ec4bfa8-d0f8-4a97-a785-d93cfb7366f7" providerId="ADAL" clId="{BDEC06E2-63A3-459D-A6AD-060E6E7E7608}" dt="2022-10-24T20:12:51.025" v="5186"/>
          <ac:spMkLst>
            <pc:docMk/>
            <pc:sldMk cId="2893099142" sldId="881"/>
            <ac:spMk id="11273" creationId="{C7FA33FF-088D-4F16-95A2-2C64D353DEA8}"/>
          </ac:spMkLst>
        </pc:spChg>
        <pc:spChg chg="del">
          <ac:chgData name="Adamos Konstantinos" userId="7ec4bfa8-d0f8-4a97-a785-d93cfb7366f7" providerId="ADAL" clId="{BDEC06E2-63A3-459D-A6AD-060E6E7E7608}" dt="2022-10-24T20:12:51.025" v="5186"/>
          <ac:spMkLst>
            <pc:docMk/>
            <pc:sldMk cId="2893099142" sldId="881"/>
            <ac:spMk id="11275" creationId="{A376EFB1-01CF-419F-ABF1-2AF02BBFCBD1}"/>
          </ac:spMkLst>
        </pc:spChg>
        <pc:spChg chg="del">
          <ac:chgData name="Adamos Konstantinos" userId="7ec4bfa8-d0f8-4a97-a785-d93cfb7366f7" providerId="ADAL" clId="{BDEC06E2-63A3-459D-A6AD-060E6E7E7608}" dt="2022-10-24T20:12:51.025" v="5186"/>
          <ac:spMkLst>
            <pc:docMk/>
            <pc:sldMk cId="2893099142" sldId="881"/>
            <ac:spMk id="11277" creationId="{FF9DEA15-78BD-4750-AA18-B9F28A6D5AB8}"/>
          </ac:spMkLst>
        </pc:spChg>
        <pc:graphicFrameChg chg="add del">
          <ac:chgData name="Adamos Konstantinos" userId="7ec4bfa8-d0f8-4a97-a785-d93cfb7366f7" providerId="ADAL" clId="{BDEC06E2-63A3-459D-A6AD-060E6E7E7608}" dt="2022-10-24T20:15:17.978" v="5226" actId="26606"/>
          <ac:graphicFrameMkLst>
            <pc:docMk/>
            <pc:sldMk cId="2893099142" sldId="881"/>
            <ac:graphicFrameMk id="10" creationId="{C9407CE1-B451-5120-D01D-1F13A37AA27C}"/>
          </ac:graphicFrameMkLst>
        </pc:graphicFrameChg>
        <pc:graphicFrameChg chg="add del">
          <ac:chgData name="Adamos Konstantinos" userId="7ec4bfa8-d0f8-4a97-a785-d93cfb7366f7" providerId="ADAL" clId="{BDEC06E2-63A3-459D-A6AD-060E6E7E7608}" dt="2022-10-24T20:15:30.748" v="5228" actId="26606"/>
          <ac:graphicFrameMkLst>
            <pc:docMk/>
            <pc:sldMk cId="2893099142" sldId="881"/>
            <ac:graphicFrameMk id="11" creationId="{45F01515-EA6D-8992-4A82-B84F2AFD9745}"/>
          </ac:graphicFrameMkLst>
        </pc:graphicFrameChg>
        <pc:picChg chg="del">
          <ac:chgData name="Adamos Konstantinos" userId="7ec4bfa8-d0f8-4a97-a785-d93cfb7366f7" providerId="ADAL" clId="{BDEC06E2-63A3-459D-A6AD-060E6E7E7608}" dt="2022-10-24T20:13:53.310" v="5210" actId="478"/>
          <ac:picMkLst>
            <pc:docMk/>
            <pc:sldMk cId="2893099142" sldId="881"/>
            <ac:picMk id="11268" creationId="{4BF11260-680A-7DB4-2D66-540F3BB625CA}"/>
          </ac:picMkLst>
        </pc:picChg>
      </pc:sldChg>
      <pc:sldChg chg="delSp add del setBg delDesignElem">
        <pc:chgData name="Adamos Konstantinos" userId="7ec4bfa8-d0f8-4a97-a785-d93cfb7366f7" providerId="ADAL" clId="{BDEC06E2-63A3-459D-A6AD-060E6E7E7608}" dt="2022-10-24T20:06:37.507" v="5171" actId="47"/>
        <pc:sldMkLst>
          <pc:docMk/>
          <pc:sldMk cId="3574607809" sldId="881"/>
        </pc:sldMkLst>
        <pc:spChg chg="del">
          <ac:chgData name="Adamos Konstantinos" userId="7ec4bfa8-d0f8-4a97-a785-d93cfb7366f7" providerId="ADAL" clId="{BDEC06E2-63A3-459D-A6AD-060E6E7E7608}" dt="2022-10-24T20:02:25.274" v="5118"/>
          <ac:spMkLst>
            <pc:docMk/>
            <pc:sldMk cId="3574607809" sldId="881"/>
            <ac:spMk id="13" creationId="{C7FA33FF-088D-4F16-95A2-2C64D353DEA8}"/>
          </ac:spMkLst>
        </pc:spChg>
        <pc:spChg chg="del">
          <ac:chgData name="Adamos Konstantinos" userId="7ec4bfa8-d0f8-4a97-a785-d93cfb7366f7" providerId="ADAL" clId="{BDEC06E2-63A3-459D-A6AD-060E6E7E7608}" dt="2022-10-24T20:02:25.274" v="5118"/>
          <ac:spMkLst>
            <pc:docMk/>
            <pc:sldMk cId="3574607809" sldId="881"/>
            <ac:spMk id="15" creationId="{A376EFB1-01CF-419F-ABF1-2AF02BBFCBD1}"/>
          </ac:spMkLst>
        </pc:spChg>
        <pc:spChg chg="del">
          <ac:chgData name="Adamos Konstantinos" userId="7ec4bfa8-d0f8-4a97-a785-d93cfb7366f7" providerId="ADAL" clId="{BDEC06E2-63A3-459D-A6AD-060E6E7E7608}" dt="2022-10-24T20:02:25.274" v="5118"/>
          <ac:spMkLst>
            <pc:docMk/>
            <pc:sldMk cId="3574607809" sldId="881"/>
            <ac:spMk id="17" creationId="{FF9DEA15-78BD-4750-AA18-B9F28A6D5AB8}"/>
          </ac:spMkLst>
        </pc:spChg>
      </pc:sldChg>
      <pc:sldChg chg="addSp delSp modSp add mod ord setBg setClrOvrMap">
        <pc:chgData name="Adamos Konstantinos" userId="7ec4bfa8-d0f8-4a97-a785-d93cfb7366f7" providerId="ADAL" clId="{BDEC06E2-63A3-459D-A6AD-060E6E7E7608}" dt="2022-10-24T20:19:02.779" v="5248"/>
        <pc:sldMkLst>
          <pc:docMk/>
          <pc:sldMk cId="4162464450" sldId="882"/>
        </pc:sldMkLst>
        <pc:spChg chg="del">
          <ac:chgData name="Adamos Konstantinos" userId="7ec4bfa8-d0f8-4a97-a785-d93cfb7366f7" providerId="ADAL" clId="{BDEC06E2-63A3-459D-A6AD-060E6E7E7608}" dt="2022-10-24T20:17:07.602" v="5231" actId="478"/>
          <ac:spMkLst>
            <pc:docMk/>
            <pc:sldMk cId="4162464450" sldId="882"/>
            <ac:spMk id="2" creationId="{CDC3BD04-0DDF-7903-ED9B-189DC48F1D44}"/>
          </ac:spMkLst>
        </pc:spChg>
        <pc:spChg chg="del">
          <ac:chgData name="Adamos Konstantinos" userId="7ec4bfa8-d0f8-4a97-a785-d93cfb7366f7" providerId="ADAL" clId="{BDEC06E2-63A3-459D-A6AD-060E6E7E7608}" dt="2022-10-24T20:17:04.273" v="5230" actId="478"/>
          <ac:spMkLst>
            <pc:docMk/>
            <pc:sldMk cId="4162464450" sldId="882"/>
            <ac:spMk id="4" creationId="{02340B91-7258-103F-5FB5-57FE6FDC356F}"/>
          </ac:spMkLst>
        </pc:spChg>
        <pc:spChg chg="add del">
          <ac:chgData name="Adamos Konstantinos" userId="7ec4bfa8-d0f8-4a97-a785-d93cfb7366f7" providerId="ADAL" clId="{BDEC06E2-63A3-459D-A6AD-060E6E7E7608}" dt="2022-10-24T20:18:12.113" v="5237" actId="26606"/>
          <ac:spMkLst>
            <pc:docMk/>
            <pc:sldMk cId="4162464450" sldId="882"/>
            <ac:spMk id="12295" creationId="{C7FA33FF-088D-4F16-95A2-2C64D353DEA8}"/>
          </ac:spMkLst>
        </pc:spChg>
        <pc:spChg chg="add del">
          <ac:chgData name="Adamos Konstantinos" userId="7ec4bfa8-d0f8-4a97-a785-d93cfb7366f7" providerId="ADAL" clId="{BDEC06E2-63A3-459D-A6AD-060E6E7E7608}" dt="2022-10-24T20:18:12.113" v="5237" actId="26606"/>
          <ac:spMkLst>
            <pc:docMk/>
            <pc:sldMk cId="4162464450" sldId="882"/>
            <ac:spMk id="12297" creationId="{A376EFB1-01CF-419F-ABF1-2AF02BBFCBD1}"/>
          </ac:spMkLst>
        </pc:spChg>
        <pc:spChg chg="add del">
          <ac:chgData name="Adamos Konstantinos" userId="7ec4bfa8-d0f8-4a97-a785-d93cfb7366f7" providerId="ADAL" clId="{BDEC06E2-63A3-459D-A6AD-060E6E7E7608}" dt="2022-10-24T20:18:12.113" v="5237" actId="26606"/>
          <ac:spMkLst>
            <pc:docMk/>
            <pc:sldMk cId="4162464450" sldId="882"/>
            <ac:spMk id="12299" creationId="{FF9DEA15-78BD-4750-AA18-B9F28A6D5AB8}"/>
          </ac:spMkLst>
        </pc:spChg>
        <pc:spChg chg="add">
          <ac:chgData name="Adamos Konstantinos" userId="7ec4bfa8-d0f8-4a97-a785-d93cfb7366f7" providerId="ADAL" clId="{BDEC06E2-63A3-459D-A6AD-060E6E7E7608}" dt="2022-10-24T20:18:12.113" v="5237" actId="26606"/>
          <ac:spMkLst>
            <pc:docMk/>
            <pc:sldMk cId="4162464450" sldId="882"/>
            <ac:spMk id="12304" creationId="{C7FA33FF-088D-4F16-95A2-2C64D353DEA8}"/>
          </ac:spMkLst>
        </pc:spChg>
        <pc:spChg chg="add">
          <ac:chgData name="Adamos Konstantinos" userId="7ec4bfa8-d0f8-4a97-a785-d93cfb7366f7" providerId="ADAL" clId="{BDEC06E2-63A3-459D-A6AD-060E6E7E7608}" dt="2022-10-24T20:18:12.113" v="5237" actId="26606"/>
          <ac:spMkLst>
            <pc:docMk/>
            <pc:sldMk cId="4162464450" sldId="882"/>
            <ac:spMk id="12306" creationId="{A376EFB1-01CF-419F-ABF1-2AF02BBFCBD1}"/>
          </ac:spMkLst>
        </pc:spChg>
        <pc:spChg chg="add">
          <ac:chgData name="Adamos Konstantinos" userId="7ec4bfa8-d0f8-4a97-a785-d93cfb7366f7" providerId="ADAL" clId="{BDEC06E2-63A3-459D-A6AD-060E6E7E7608}" dt="2022-10-24T20:18:12.113" v="5237" actId="26606"/>
          <ac:spMkLst>
            <pc:docMk/>
            <pc:sldMk cId="4162464450" sldId="882"/>
            <ac:spMk id="12308" creationId="{FF9DEA15-78BD-4750-AA18-B9F28A6D5AB8}"/>
          </ac:spMkLst>
        </pc:spChg>
        <pc:picChg chg="add del mod">
          <ac:chgData name="Adamos Konstantinos" userId="7ec4bfa8-d0f8-4a97-a785-d93cfb7366f7" providerId="ADAL" clId="{BDEC06E2-63A3-459D-A6AD-060E6E7E7608}" dt="2022-10-24T20:18:07.973" v="5235" actId="478"/>
          <ac:picMkLst>
            <pc:docMk/>
            <pc:sldMk cId="4162464450" sldId="882"/>
            <ac:picMk id="12290" creationId="{9163813A-DE4D-2D5A-3F3C-EB250EEC850E}"/>
          </ac:picMkLst>
        </pc:picChg>
        <pc:picChg chg="add mod">
          <ac:chgData name="Adamos Konstantinos" userId="7ec4bfa8-d0f8-4a97-a785-d93cfb7366f7" providerId="ADAL" clId="{BDEC06E2-63A3-459D-A6AD-060E6E7E7608}" dt="2022-10-24T20:18:41.564" v="5242" actId="14100"/>
          <ac:picMkLst>
            <pc:docMk/>
            <pc:sldMk cId="4162464450" sldId="882"/>
            <ac:picMk id="12292" creationId="{FCFAB278-3A46-1039-FC7B-D8F0A199C4D1}"/>
          </ac:picMkLst>
        </pc:picChg>
      </pc:sldChg>
      <pc:sldChg chg="addSp delSp modSp add mod setBg delDesignElem">
        <pc:chgData name="Adamos Konstantinos" userId="7ec4bfa8-d0f8-4a97-a785-d93cfb7366f7" providerId="ADAL" clId="{BDEC06E2-63A3-459D-A6AD-060E6E7E7608}" dt="2022-10-24T20:44:15.080" v="5333"/>
        <pc:sldMkLst>
          <pc:docMk/>
          <pc:sldMk cId="752898139" sldId="883"/>
        </pc:sldMkLst>
        <pc:spChg chg="mod">
          <ac:chgData name="Adamos Konstantinos" userId="7ec4bfa8-d0f8-4a97-a785-d93cfb7366f7" providerId="ADAL" clId="{BDEC06E2-63A3-459D-A6AD-060E6E7E7608}" dt="2022-10-24T20:44:15.080" v="5333"/>
          <ac:spMkLst>
            <pc:docMk/>
            <pc:sldMk cId="752898139" sldId="883"/>
            <ac:spMk id="3" creationId="{00000000-0000-0000-0000-000000000000}"/>
          </ac:spMkLst>
        </pc:spChg>
        <pc:spChg chg="mod">
          <ac:chgData name="Adamos Konstantinos" userId="7ec4bfa8-d0f8-4a97-a785-d93cfb7366f7" providerId="ADAL" clId="{BDEC06E2-63A3-459D-A6AD-060E6E7E7608}" dt="2022-10-24T20:44:01.224" v="5332" actId="20577"/>
          <ac:spMkLst>
            <pc:docMk/>
            <pc:sldMk cId="752898139" sldId="883"/>
            <ac:spMk id="8" creationId="{00000000-0000-0000-0000-000000000000}"/>
          </ac:spMkLst>
        </pc:spChg>
        <pc:spChg chg="add">
          <ac:chgData name="Adamos Konstantinos" userId="7ec4bfa8-d0f8-4a97-a785-d93cfb7366f7" providerId="ADAL" clId="{BDEC06E2-63A3-459D-A6AD-060E6E7E7608}" dt="2022-10-24T20:40:41.252" v="5303" actId="26606"/>
          <ac:spMkLst>
            <pc:docMk/>
            <pc:sldMk cId="752898139" sldId="883"/>
            <ac:spMk id="10" creationId="{C7FA33FF-088D-4F16-95A2-2C64D353DEA8}"/>
          </ac:spMkLst>
        </pc:spChg>
        <pc:spChg chg="add">
          <ac:chgData name="Adamos Konstantinos" userId="7ec4bfa8-d0f8-4a97-a785-d93cfb7366f7" providerId="ADAL" clId="{BDEC06E2-63A3-459D-A6AD-060E6E7E7608}" dt="2022-10-24T20:40:41.252" v="5303" actId="26606"/>
          <ac:spMkLst>
            <pc:docMk/>
            <pc:sldMk cId="752898139" sldId="883"/>
            <ac:spMk id="11" creationId="{A376EFB1-01CF-419F-ABF1-2AF02BBFCBD1}"/>
          </ac:spMkLst>
        </pc:spChg>
        <pc:spChg chg="add">
          <ac:chgData name="Adamos Konstantinos" userId="7ec4bfa8-d0f8-4a97-a785-d93cfb7366f7" providerId="ADAL" clId="{BDEC06E2-63A3-459D-A6AD-060E6E7E7608}" dt="2022-10-24T20:40:41.252" v="5303" actId="26606"/>
          <ac:spMkLst>
            <pc:docMk/>
            <pc:sldMk cId="752898139" sldId="883"/>
            <ac:spMk id="12" creationId="{FF9DEA15-78BD-4750-AA18-B9F28A6D5AB8}"/>
          </ac:spMkLst>
        </pc:spChg>
        <pc:spChg chg="del">
          <ac:chgData name="Adamos Konstantinos" userId="7ec4bfa8-d0f8-4a97-a785-d93cfb7366f7" providerId="ADAL" clId="{BDEC06E2-63A3-459D-A6AD-060E6E7E7608}" dt="2022-10-24T20:39:59.491" v="5297"/>
          <ac:spMkLst>
            <pc:docMk/>
            <pc:sldMk cId="752898139" sldId="883"/>
            <ac:spMk id="13" creationId="{C7FA33FF-088D-4F16-95A2-2C64D353DEA8}"/>
          </ac:spMkLst>
        </pc:spChg>
        <pc:spChg chg="del">
          <ac:chgData name="Adamos Konstantinos" userId="7ec4bfa8-d0f8-4a97-a785-d93cfb7366f7" providerId="ADAL" clId="{BDEC06E2-63A3-459D-A6AD-060E6E7E7608}" dt="2022-10-24T20:39:59.491" v="5297"/>
          <ac:spMkLst>
            <pc:docMk/>
            <pc:sldMk cId="752898139" sldId="883"/>
            <ac:spMk id="15" creationId="{A376EFB1-01CF-419F-ABF1-2AF02BBFCBD1}"/>
          </ac:spMkLst>
        </pc:spChg>
        <pc:spChg chg="del">
          <ac:chgData name="Adamos Konstantinos" userId="7ec4bfa8-d0f8-4a97-a785-d93cfb7366f7" providerId="ADAL" clId="{BDEC06E2-63A3-459D-A6AD-060E6E7E7608}" dt="2022-10-24T20:39:59.491" v="5297"/>
          <ac:spMkLst>
            <pc:docMk/>
            <pc:sldMk cId="752898139" sldId="883"/>
            <ac:spMk id="17" creationId="{FF9DEA15-78BD-4750-AA18-B9F28A6D5AB8}"/>
          </ac:spMkLst>
        </pc:spChg>
      </pc:sldChg>
      <pc:sldChg chg="addSp delSp modSp add mod setBg delDesignElem">
        <pc:chgData name="Adamos Konstantinos" userId="7ec4bfa8-d0f8-4a97-a785-d93cfb7366f7" providerId="ADAL" clId="{BDEC06E2-63A3-459D-A6AD-060E6E7E7608}" dt="2022-10-24T20:47:24.994" v="5373" actId="113"/>
        <pc:sldMkLst>
          <pc:docMk/>
          <pc:sldMk cId="77483561" sldId="884"/>
        </pc:sldMkLst>
        <pc:spChg chg="mod">
          <ac:chgData name="Adamos Konstantinos" userId="7ec4bfa8-d0f8-4a97-a785-d93cfb7366f7" providerId="ADAL" clId="{BDEC06E2-63A3-459D-A6AD-060E6E7E7608}" dt="2022-10-24T20:47:24.994" v="5373" actId="113"/>
          <ac:spMkLst>
            <pc:docMk/>
            <pc:sldMk cId="77483561" sldId="884"/>
            <ac:spMk id="3" creationId="{00000000-0000-0000-0000-000000000000}"/>
          </ac:spMkLst>
        </pc:spChg>
        <pc:spChg chg="mod">
          <ac:chgData name="Adamos Konstantinos" userId="7ec4bfa8-d0f8-4a97-a785-d93cfb7366f7" providerId="ADAL" clId="{BDEC06E2-63A3-459D-A6AD-060E6E7E7608}" dt="2022-10-24T20:45:43.469" v="5343" actId="20577"/>
          <ac:spMkLst>
            <pc:docMk/>
            <pc:sldMk cId="77483561" sldId="884"/>
            <ac:spMk id="8" creationId="{00000000-0000-0000-0000-000000000000}"/>
          </ac:spMkLst>
        </pc:spChg>
        <pc:spChg chg="del">
          <ac:chgData name="Adamos Konstantinos" userId="7ec4bfa8-d0f8-4a97-a785-d93cfb7366f7" providerId="ADAL" clId="{BDEC06E2-63A3-459D-A6AD-060E6E7E7608}" dt="2022-10-24T20:45:25.641" v="5335"/>
          <ac:spMkLst>
            <pc:docMk/>
            <pc:sldMk cId="77483561" sldId="884"/>
            <ac:spMk id="10" creationId="{C7FA33FF-088D-4F16-95A2-2C64D353DEA8}"/>
          </ac:spMkLst>
        </pc:spChg>
        <pc:spChg chg="del">
          <ac:chgData name="Adamos Konstantinos" userId="7ec4bfa8-d0f8-4a97-a785-d93cfb7366f7" providerId="ADAL" clId="{BDEC06E2-63A3-459D-A6AD-060E6E7E7608}" dt="2022-10-24T20:45:25.641" v="5335"/>
          <ac:spMkLst>
            <pc:docMk/>
            <pc:sldMk cId="77483561" sldId="884"/>
            <ac:spMk id="11" creationId="{A376EFB1-01CF-419F-ABF1-2AF02BBFCBD1}"/>
          </ac:spMkLst>
        </pc:spChg>
        <pc:spChg chg="del">
          <ac:chgData name="Adamos Konstantinos" userId="7ec4bfa8-d0f8-4a97-a785-d93cfb7366f7" providerId="ADAL" clId="{BDEC06E2-63A3-459D-A6AD-060E6E7E7608}" dt="2022-10-24T20:45:25.641" v="5335"/>
          <ac:spMkLst>
            <pc:docMk/>
            <pc:sldMk cId="77483561" sldId="884"/>
            <ac:spMk id="12" creationId="{FF9DEA15-78BD-4750-AA18-B9F28A6D5AB8}"/>
          </ac:spMkLst>
        </pc:spChg>
        <pc:spChg chg="add">
          <ac:chgData name="Adamos Konstantinos" userId="7ec4bfa8-d0f8-4a97-a785-d93cfb7366f7" providerId="ADAL" clId="{BDEC06E2-63A3-459D-A6AD-060E6E7E7608}" dt="2022-10-24T20:45:37.348" v="5338" actId="26606"/>
          <ac:spMkLst>
            <pc:docMk/>
            <pc:sldMk cId="77483561" sldId="884"/>
            <ac:spMk id="13" creationId="{C7FA33FF-088D-4F16-95A2-2C64D353DEA8}"/>
          </ac:spMkLst>
        </pc:spChg>
        <pc:spChg chg="add">
          <ac:chgData name="Adamos Konstantinos" userId="7ec4bfa8-d0f8-4a97-a785-d93cfb7366f7" providerId="ADAL" clId="{BDEC06E2-63A3-459D-A6AD-060E6E7E7608}" dt="2022-10-24T20:45:37.348" v="5338" actId="26606"/>
          <ac:spMkLst>
            <pc:docMk/>
            <pc:sldMk cId="77483561" sldId="884"/>
            <ac:spMk id="15" creationId="{A376EFB1-01CF-419F-ABF1-2AF02BBFCBD1}"/>
          </ac:spMkLst>
        </pc:spChg>
        <pc:spChg chg="add">
          <ac:chgData name="Adamos Konstantinos" userId="7ec4bfa8-d0f8-4a97-a785-d93cfb7366f7" providerId="ADAL" clId="{BDEC06E2-63A3-459D-A6AD-060E6E7E7608}" dt="2022-10-24T20:45:37.348" v="5338" actId="26606"/>
          <ac:spMkLst>
            <pc:docMk/>
            <pc:sldMk cId="77483561" sldId="884"/>
            <ac:spMk id="17" creationId="{FF9DEA15-78BD-4750-AA18-B9F28A6D5AB8}"/>
          </ac:spMkLst>
        </pc:spChg>
      </pc:sldChg>
      <pc:sldChg chg="addSp delSp modSp add mod setBg delDesignElem">
        <pc:chgData name="Adamos Konstantinos" userId="7ec4bfa8-d0f8-4a97-a785-d93cfb7366f7" providerId="ADAL" clId="{BDEC06E2-63A3-459D-A6AD-060E6E7E7608}" dt="2022-10-24T20:56:30.321" v="5492" actId="20577"/>
        <pc:sldMkLst>
          <pc:docMk/>
          <pc:sldMk cId="846928593" sldId="885"/>
        </pc:sldMkLst>
        <pc:spChg chg="mod">
          <ac:chgData name="Adamos Konstantinos" userId="7ec4bfa8-d0f8-4a97-a785-d93cfb7366f7" providerId="ADAL" clId="{BDEC06E2-63A3-459D-A6AD-060E6E7E7608}" dt="2022-10-24T20:56:30.321" v="5492" actId="20577"/>
          <ac:spMkLst>
            <pc:docMk/>
            <pc:sldMk cId="846928593" sldId="885"/>
            <ac:spMk id="3" creationId="{00000000-0000-0000-0000-000000000000}"/>
          </ac:spMkLst>
        </pc:spChg>
        <pc:spChg chg="mod">
          <ac:chgData name="Adamos Konstantinos" userId="7ec4bfa8-d0f8-4a97-a785-d93cfb7366f7" providerId="ADAL" clId="{BDEC06E2-63A3-459D-A6AD-060E6E7E7608}" dt="2022-10-24T20:54:16.306" v="5416" actId="20577"/>
          <ac:spMkLst>
            <pc:docMk/>
            <pc:sldMk cId="846928593" sldId="885"/>
            <ac:spMk id="8" creationId="{00000000-0000-0000-0000-000000000000}"/>
          </ac:spMkLst>
        </pc:spChg>
        <pc:spChg chg="add">
          <ac:chgData name="Adamos Konstantinos" userId="7ec4bfa8-d0f8-4a97-a785-d93cfb7366f7" providerId="ADAL" clId="{BDEC06E2-63A3-459D-A6AD-060E6E7E7608}" dt="2022-10-24T20:54:07.511" v="5403" actId="26606"/>
          <ac:spMkLst>
            <pc:docMk/>
            <pc:sldMk cId="846928593" sldId="885"/>
            <ac:spMk id="10" creationId="{C7FA33FF-088D-4F16-95A2-2C64D353DEA8}"/>
          </ac:spMkLst>
        </pc:spChg>
        <pc:spChg chg="add">
          <ac:chgData name="Adamos Konstantinos" userId="7ec4bfa8-d0f8-4a97-a785-d93cfb7366f7" providerId="ADAL" clId="{BDEC06E2-63A3-459D-A6AD-060E6E7E7608}" dt="2022-10-24T20:54:07.511" v="5403" actId="26606"/>
          <ac:spMkLst>
            <pc:docMk/>
            <pc:sldMk cId="846928593" sldId="885"/>
            <ac:spMk id="11" creationId="{A376EFB1-01CF-419F-ABF1-2AF02BBFCBD1}"/>
          </ac:spMkLst>
        </pc:spChg>
        <pc:spChg chg="add">
          <ac:chgData name="Adamos Konstantinos" userId="7ec4bfa8-d0f8-4a97-a785-d93cfb7366f7" providerId="ADAL" clId="{BDEC06E2-63A3-459D-A6AD-060E6E7E7608}" dt="2022-10-24T20:54:07.511" v="5403" actId="26606"/>
          <ac:spMkLst>
            <pc:docMk/>
            <pc:sldMk cId="846928593" sldId="885"/>
            <ac:spMk id="12" creationId="{FF9DEA15-78BD-4750-AA18-B9F28A6D5AB8}"/>
          </ac:spMkLst>
        </pc:spChg>
        <pc:spChg chg="del">
          <ac:chgData name="Adamos Konstantinos" userId="7ec4bfa8-d0f8-4a97-a785-d93cfb7366f7" providerId="ADAL" clId="{BDEC06E2-63A3-459D-A6AD-060E6E7E7608}" dt="2022-10-24T20:54:00.388" v="5402"/>
          <ac:spMkLst>
            <pc:docMk/>
            <pc:sldMk cId="846928593" sldId="885"/>
            <ac:spMk id="13" creationId="{C7FA33FF-088D-4F16-95A2-2C64D353DEA8}"/>
          </ac:spMkLst>
        </pc:spChg>
        <pc:spChg chg="del">
          <ac:chgData name="Adamos Konstantinos" userId="7ec4bfa8-d0f8-4a97-a785-d93cfb7366f7" providerId="ADAL" clId="{BDEC06E2-63A3-459D-A6AD-060E6E7E7608}" dt="2022-10-24T20:54:00.388" v="5402"/>
          <ac:spMkLst>
            <pc:docMk/>
            <pc:sldMk cId="846928593" sldId="885"/>
            <ac:spMk id="15" creationId="{A376EFB1-01CF-419F-ABF1-2AF02BBFCBD1}"/>
          </ac:spMkLst>
        </pc:spChg>
        <pc:spChg chg="del">
          <ac:chgData name="Adamos Konstantinos" userId="7ec4bfa8-d0f8-4a97-a785-d93cfb7366f7" providerId="ADAL" clId="{BDEC06E2-63A3-459D-A6AD-060E6E7E7608}" dt="2022-10-24T20:54:00.388" v="5402"/>
          <ac:spMkLst>
            <pc:docMk/>
            <pc:sldMk cId="846928593" sldId="885"/>
            <ac:spMk id="17" creationId="{FF9DEA15-78BD-4750-AA18-B9F28A6D5AB8}"/>
          </ac:spMkLst>
        </pc:spChg>
      </pc:sldChg>
      <pc:sldChg chg="addSp delSp modSp add mod setBg delDesignElem">
        <pc:chgData name="Adamos Konstantinos" userId="7ec4bfa8-d0f8-4a97-a785-d93cfb7366f7" providerId="ADAL" clId="{BDEC06E2-63A3-459D-A6AD-060E6E7E7608}" dt="2022-10-24T20:57:54.867" v="5500" actId="1076"/>
        <pc:sldMkLst>
          <pc:docMk/>
          <pc:sldMk cId="4096296843" sldId="886"/>
        </pc:sldMkLst>
        <pc:spChg chg="del mod">
          <ac:chgData name="Adamos Konstantinos" userId="7ec4bfa8-d0f8-4a97-a785-d93cfb7366f7" providerId="ADAL" clId="{BDEC06E2-63A3-459D-A6AD-060E6E7E7608}" dt="2022-10-24T20:57:46.211" v="5497" actId="478"/>
          <ac:spMkLst>
            <pc:docMk/>
            <pc:sldMk cId="4096296843" sldId="886"/>
            <ac:spMk id="3" creationId="{00000000-0000-0000-0000-000000000000}"/>
          </ac:spMkLst>
        </pc:spChg>
        <pc:spChg chg="add del mod">
          <ac:chgData name="Adamos Konstantinos" userId="7ec4bfa8-d0f8-4a97-a785-d93cfb7366f7" providerId="ADAL" clId="{BDEC06E2-63A3-459D-A6AD-060E6E7E7608}" dt="2022-10-24T20:57:49.762" v="5498" actId="478"/>
          <ac:spMkLst>
            <pc:docMk/>
            <pc:sldMk cId="4096296843" sldId="886"/>
            <ac:spMk id="4" creationId="{D73D0949-10F7-5657-4BBC-0B7015409FDA}"/>
          </ac:spMkLst>
        </pc:spChg>
        <pc:spChg chg="mod">
          <ac:chgData name="Adamos Konstantinos" userId="7ec4bfa8-d0f8-4a97-a785-d93cfb7366f7" providerId="ADAL" clId="{BDEC06E2-63A3-459D-A6AD-060E6E7E7608}" dt="2022-10-24T20:57:35.018" v="5496"/>
          <ac:spMkLst>
            <pc:docMk/>
            <pc:sldMk cId="4096296843" sldId="886"/>
            <ac:spMk id="8" creationId="{00000000-0000-0000-0000-000000000000}"/>
          </ac:spMkLst>
        </pc:spChg>
        <pc:spChg chg="del">
          <ac:chgData name="Adamos Konstantinos" userId="7ec4bfa8-d0f8-4a97-a785-d93cfb7366f7" providerId="ADAL" clId="{BDEC06E2-63A3-459D-A6AD-060E6E7E7608}" dt="2022-10-24T20:57:17.857" v="5494"/>
          <ac:spMkLst>
            <pc:docMk/>
            <pc:sldMk cId="4096296843" sldId="886"/>
            <ac:spMk id="10" creationId="{C7FA33FF-088D-4F16-95A2-2C64D353DEA8}"/>
          </ac:spMkLst>
        </pc:spChg>
        <pc:spChg chg="del">
          <ac:chgData name="Adamos Konstantinos" userId="7ec4bfa8-d0f8-4a97-a785-d93cfb7366f7" providerId="ADAL" clId="{BDEC06E2-63A3-459D-A6AD-060E6E7E7608}" dt="2022-10-24T20:57:17.857" v="5494"/>
          <ac:spMkLst>
            <pc:docMk/>
            <pc:sldMk cId="4096296843" sldId="886"/>
            <ac:spMk id="11" creationId="{A376EFB1-01CF-419F-ABF1-2AF02BBFCBD1}"/>
          </ac:spMkLst>
        </pc:spChg>
        <pc:spChg chg="del">
          <ac:chgData name="Adamos Konstantinos" userId="7ec4bfa8-d0f8-4a97-a785-d93cfb7366f7" providerId="ADAL" clId="{BDEC06E2-63A3-459D-A6AD-060E6E7E7608}" dt="2022-10-24T20:57:17.857" v="5494"/>
          <ac:spMkLst>
            <pc:docMk/>
            <pc:sldMk cId="4096296843" sldId="886"/>
            <ac:spMk id="12" creationId="{FF9DEA15-78BD-4750-AA18-B9F28A6D5AB8}"/>
          </ac:spMkLst>
        </pc:spChg>
        <pc:spChg chg="add">
          <ac:chgData name="Adamos Konstantinos" userId="7ec4bfa8-d0f8-4a97-a785-d93cfb7366f7" providerId="ADAL" clId="{BDEC06E2-63A3-459D-A6AD-060E6E7E7608}" dt="2022-10-24T20:57:23.077" v="5495" actId="26606"/>
          <ac:spMkLst>
            <pc:docMk/>
            <pc:sldMk cId="4096296843" sldId="886"/>
            <ac:spMk id="13" creationId="{C7FA33FF-088D-4F16-95A2-2C64D353DEA8}"/>
          </ac:spMkLst>
        </pc:spChg>
        <pc:spChg chg="add">
          <ac:chgData name="Adamos Konstantinos" userId="7ec4bfa8-d0f8-4a97-a785-d93cfb7366f7" providerId="ADAL" clId="{BDEC06E2-63A3-459D-A6AD-060E6E7E7608}" dt="2022-10-24T20:57:23.077" v="5495" actId="26606"/>
          <ac:spMkLst>
            <pc:docMk/>
            <pc:sldMk cId="4096296843" sldId="886"/>
            <ac:spMk id="15" creationId="{A376EFB1-01CF-419F-ABF1-2AF02BBFCBD1}"/>
          </ac:spMkLst>
        </pc:spChg>
        <pc:spChg chg="add">
          <ac:chgData name="Adamos Konstantinos" userId="7ec4bfa8-d0f8-4a97-a785-d93cfb7366f7" providerId="ADAL" clId="{BDEC06E2-63A3-459D-A6AD-060E6E7E7608}" dt="2022-10-24T20:57:23.077" v="5495" actId="26606"/>
          <ac:spMkLst>
            <pc:docMk/>
            <pc:sldMk cId="4096296843" sldId="886"/>
            <ac:spMk id="17" creationId="{FF9DEA15-78BD-4750-AA18-B9F28A6D5AB8}"/>
          </ac:spMkLst>
        </pc:spChg>
        <pc:picChg chg="add mod">
          <ac:chgData name="Adamos Konstantinos" userId="7ec4bfa8-d0f8-4a97-a785-d93cfb7366f7" providerId="ADAL" clId="{BDEC06E2-63A3-459D-A6AD-060E6E7E7608}" dt="2022-10-24T20:57:54.867" v="5500" actId="1076"/>
          <ac:picMkLst>
            <pc:docMk/>
            <pc:sldMk cId="4096296843" sldId="886"/>
            <ac:picMk id="14338" creationId="{92C4CDC4-0F66-E6BA-A99D-11C245B93225}"/>
          </ac:picMkLst>
        </pc:picChg>
      </pc:sldChg>
      <pc:sldChg chg="addSp delSp modSp add mod setBg setClrOvrMap delDesignElem">
        <pc:chgData name="Adamos Konstantinos" userId="7ec4bfa8-d0f8-4a97-a785-d93cfb7366f7" providerId="ADAL" clId="{BDEC06E2-63A3-459D-A6AD-060E6E7E7608}" dt="2022-10-24T21:11:09.970" v="5565" actId="1038"/>
        <pc:sldMkLst>
          <pc:docMk/>
          <pc:sldMk cId="692923195" sldId="887"/>
        </pc:sldMkLst>
        <pc:spChg chg="mod">
          <ac:chgData name="Adamos Konstantinos" userId="7ec4bfa8-d0f8-4a97-a785-d93cfb7366f7" providerId="ADAL" clId="{BDEC06E2-63A3-459D-A6AD-060E6E7E7608}" dt="2022-10-24T21:10:17.591" v="5553" actId="20577"/>
          <ac:spMkLst>
            <pc:docMk/>
            <pc:sldMk cId="692923195" sldId="887"/>
            <ac:spMk id="3" creationId="{00000000-0000-0000-0000-000000000000}"/>
          </ac:spMkLst>
        </pc:spChg>
        <pc:spChg chg="add del mod">
          <ac:chgData name="Adamos Konstantinos" userId="7ec4bfa8-d0f8-4a97-a785-d93cfb7366f7" providerId="ADAL" clId="{BDEC06E2-63A3-459D-A6AD-060E6E7E7608}" dt="2022-10-24T21:10:28.169" v="5556" actId="478"/>
          <ac:spMkLst>
            <pc:docMk/>
            <pc:sldMk cId="692923195" sldId="887"/>
            <ac:spMk id="5" creationId="{9EB6C02C-A195-1A58-199C-789144A66CA5}"/>
          </ac:spMkLst>
        </pc:spChg>
        <pc:spChg chg="mod">
          <ac:chgData name="Adamos Konstantinos" userId="7ec4bfa8-d0f8-4a97-a785-d93cfb7366f7" providerId="ADAL" clId="{BDEC06E2-63A3-459D-A6AD-060E6E7E7608}" dt="2022-10-24T21:10:13.450" v="5551" actId="20577"/>
          <ac:spMkLst>
            <pc:docMk/>
            <pc:sldMk cId="692923195" sldId="887"/>
            <ac:spMk id="8" creationId="{00000000-0000-0000-0000-000000000000}"/>
          </ac:spMkLst>
        </pc:spChg>
        <pc:spChg chg="add">
          <ac:chgData name="Adamos Konstantinos" userId="7ec4bfa8-d0f8-4a97-a785-d93cfb7366f7" providerId="ADAL" clId="{BDEC06E2-63A3-459D-A6AD-060E6E7E7608}" dt="2022-10-24T21:08:51.631" v="5539" actId="26606"/>
          <ac:spMkLst>
            <pc:docMk/>
            <pc:sldMk cId="692923195" sldId="887"/>
            <ac:spMk id="10" creationId="{C7FA33FF-088D-4F16-95A2-2C64D353DEA8}"/>
          </ac:spMkLst>
        </pc:spChg>
        <pc:spChg chg="add">
          <ac:chgData name="Adamos Konstantinos" userId="7ec4bfa8-d0f8-4a97-a785-d93cfb7366f7" providerId="ADAL" clId="{BDEC06E2-63A3-459D-A6AD-060E6E7E7608}" dt="2022-10-24T21:08:51.631" v="5539" actId="26606"/>
          <ac:spMkLst>
            <pc:docMk/>
            <pc:sldMk cId="692923195" sldId="887"/>
            <ac:spMk id="11" creationId="{A376EFB1-01CF-419F-ABF1-2AF02BBFCBD1}"/>
          </ac:spMkLst>
        </pc:spChg>
        <pc:spChg chg="add">
          <ac:chgData name="Adamos Konstantinos" userId="7ec4bfa8-d0f8-4a97-a785-d93cfb7366f7" providerId="ADAL" clId="{BDEC06E2-63A3-459D-A6AD-060E6E7E7608}" dt="2022-10-24T21:08:51.631" v="5539" actId="26606"/>
          <ac:spMkLst>
            <pc:docMk/>
            <pc:sldMk cId="692923195" sldId="887"/>
            <ac:spMk id="12" creationId="{FF9DEA15-78BD-4750-AA18-B9F28A6D5AB8}"/>
          </ac:spMkLst>
        </pc:spChg>
        <pc:spChg chg="del">
          <ac:chgData name="Adamos Konstantinos" userId="7ec4bfa8-d0f8-4a97-a785-d93cfb7366f7" providerId="ADAL" clId="{BDEC06E2-63A3-459D-A6AD-060E6E7E7608}" dt="2022-10-24T21:08:48.892" v="5538"/>
          <ac:spMkLst>
            <pc:docMk/>
            <pc:sldMk cId="692923195" sldId="887"/>
            <ac:spMk id="13" creationId="{C7FA33FF-088D-4F16-95A2-2C64D353DEA8}"/>
          </ac:spMkLst>
        </pc:spChg>
        <pc:spChg chg="del">
          <ac:chgData name="Adamos Konstantinos" userId="7ec4bfa8-d0f8-4a97-a785-d93cfb7366f7" providerId="ADAL" clId="{BDEC06E2-63A3-459D-A6AD-060E6E7E7608}" dt="2022-10-24T21:08:48.892" v="5538"/>
          <ac:spMkLst>
            <pc:docMk/>
            <pc:sldMk cId="692923195" sldId="887"/>
            <ac:spMk id="15" creationId="{A376EFB1-01CF-419F-ABF1-2AF02BBFCBD1}"/>
          </ac:spMkLst>
        </pc:spChg>
        <pc:spChg chg="del">
          <ac:chgData name="Adamos Konstantinos" userId="7ec4bfa8-d0f8-4a97-a785-d93cfb7366f7" providerId="ADAL" clId="{BDEC06E2-63A3-459D-A6AD-060E6E7E7608}" dt="2022-10-24T21:08:48.892" v="5538"/>
          <ac:spMkLst>
            <pc:docMk/>
            <pc:sldMk cId="692923195" sldId="887"/>
            <ac:spMk id="17" creationId="{FF9DEA15-78BD-4750-AA18-B9F28A6D5AB8}"/>
          </ac:spMkLst>
        </pc:spChg>
        <pc:picChg chg="mod">
          <ac:chgData name="Adamos Konstantinos" userId="7ec4bfa8-d0f8-4a97-a785-d93cfb7366f7" providerId="ADAL" clId="{BDEC06E2-63A3-459D-A6AD-060E6E7E7608}" dt="2022-10-24T21:11:09.970" v="5565" actId="1038"/>
          <ac:picMkLst>
            <pc:docMk/>
            <pc:sldMk cId="692923195" sldId="887"/>
            <ac:picMk id="2" creationId="{3FE2B0EC-10F6-8912-8D30-20754157C65F}"/>
          </ac:picMkLst>
        </pc:picChg>
        <pc:picChg chg="del mod">
          <ac:chgData name="Adamos Konstantinos" userId="7ec4bfa8-d0f8-4a97-a785-d93cfb7366f7" providerId="ADAL" clId="{BDEC06E2-63A3-459D-A6AD-060E6E7E7608}" dt="2022-10-24T21:10:22.599" v="5554" actId="478"/>
          <ac:picMkLst>
            <pc:docMk/>
            <pc:sldMk cId="692923195" sldId="887"/>
            <ac:picMk id="6" creationId="{00000000-0000-0000-0000-000000000000}"/>
          </ac:picMkLst>
        </pc:picChg>
      </pc:sldChg>
      <pc:sldChg chg="addSp delSp modSp add del mod setBg setClrOvrMap">
        <pc:chgData name="Adamos Konstantinos" userId="7ec4bfa8-d0f8-4a97-a785-d93cfb7366f7" providerId="ADAL" clId="{BDEC06E2-63A3-459D-A6AD-060E6E7E7608}" dt="2022-10-24T21:27:36.362" v="5696" actId="47"/>
        <pc:sldMkLst>
          <pc:docMk/>
          <pc:sldMk cId="533270790" sldId="888"/>
        </pc:sldMkLst>
        <pc:spChg chg="del mod">
          <ac:chgData name="Adamos Konstantinos" userId="7ec4bfa8-d0f8-4a97-a785-d93cfb7366f7" providerId="ADAL" clId="{BDEC06E2-63A3-459D-A6AD-060E6E7E7608}" dt="2022-10-24T21:17:58.484" v="5594" actId="478"/>
          <ac:spMkLst>
            <pc:docMk/>
            <pc:sldMk cId="533270790" sldId="888"/>
            <ac:spMk id="4" creationId="{00000000-0000-0000-0000-000000000000}"/>
          </ac:spMkLst>
        </pc:spChg>
        <pc:spChg chg="add del mod">
          <ac:chgData name="Adamos Konstantinos" userId="7ec4bfa8-d0f8-4a97-a785-d93cfb7366f7" providerId="ADAL" clId="{BDEC06E2-63A3-459D-A6AD-060E6E7E7608}" dt="2022-10-24T21:18:01.085" v="5595" actId="478"/>
          <ac:spMkLst>
            <pc:docMk/>
            <pc:sldMk cId="533270790" sldId="888"/>
            <ac:spMk id="5" creationId="{6B6637FB-9061-5933-4786-904FEF92D28A}"/>
          </ac:spMkLst>
        </pc:spChg>
        <pc:spChg chg="add mod">
          <ac:chgData name="Adamos Konstantinos" userId="7ec4bfa8-d0f8-4a97-a785-d93cfb7366f7" providerId="ADAL" clId="{BDEC06E2-63A3-459D-A6AD-060E6E7E7608}" dt="2022-10-24T21:18:24.009" v="5602" actId="21"/>
          <ac:spMkLst>
            <pc:docMk/>
            <pc:sldMk cId="533270790" sldId="888"/>
            <ac:spMk id="7" creationId="{4E24122F-61B8-AF26-7FC6-EBEE390C8454}"/>
          </ac:spMkLst>
        </pc:spChg>
        <pc:spChg chg="mod">
          <ac:chgData name="Adamos Konstantinos" userId="7ec4bfa8-d0f8-4a97-a785-d93cfb7366f7" providerId="ADAL" clId="{BDEC06E2-63A3-459D-A6AD-060E6E7E7608}" dt="2022-10-24T21:18:08.413" v="5597" actId="1076"/>
          <ac:spMkLst>
            <pc:docMk/>
            <pc:sldMk cId="533270790" sldId="888"/>
            <ac:spMk id="8" creationId="{00000000-0000-0000-0000-000000000000}"/>
          </ac:spMkLst>
        </pc:spChg>
        <pc:spChg chg="add del">
          <ac:chgData name="Adamos Konstantinos" userId="7ec4bfa8-d0f8-4a97-a785-d93cfb7366f7" providerId="ADAL" clId="{BDEC06E2-63A3-459D-A6AD-060E6E7E7608}" dt="2022-10-24T21:16:54.009" v="5592" actId="26606"/>
          <ac:spMkLst>
            <pc:docMk/>
            <pc:sldMk cId="533270790" sldId="888"/>
            <ac:spMk id="13" creationId="{867D4867-5BA7-4462-B2F6-A23F4A622AA7}"/>
          </ac:spMkLst>
        </pc:spChg>
        <pc:picChg chg="del mod ord">
          <ac:chgData name="Adamos Konstantinos" userId="7ec4bfa8-d0f8-4a97-a785-d93cfb7366f7" providerId="ADAL" clId="{BDEC06E2-63A3-459D-A6AD-060E6E7E7608}" dt="2022-10-24T21:18:24.009" v="5602" actId="21"/>
          <ac:picMkLst>
            <pc:docMk/>
            <pc:sldMk cId="533270790" sldId="888"/>
            <ac:picMk id="2" creationId="{00000000-0000-0000-0000-000000000000}"/>
          </ac:picMkLst>
        </pc:picChg>
      </pc:sldChg>
      <pc:sldChg chg="addSp delSp modSp add mod setBg delDesignElem">
        <pc:chgData name="Adamos Konstantinos" userId="7ec4bfa8-d0f8-4a97-a785-d93cfb7366f7" providerId="ADAL" clId="{BDEC06E2-63A3-459D-A6AD-060E6E7E7608}" dt="2022-10-24T21:27:32.168" v="5695" actId="20577"/>
        <pc:sldMkLst>
          <pc:docMk/>
          <pc:sldMk cId="3873466655" sldId="889"/>
        </pc:sldMkLst>
        <pc:spChg chg="add del mod">
          <ac:chgData name="Adamos Konstantinos" userId="7ec4bfa8-d0f8-4a97-a785-d93cfb7366f7" providerId="ADAL" clId="{BDEC06E2-63A3-459D-A6AD-060E6E7E7608}" dt="2022-10-24T21:18:30.857" v="5604" actId="478"/>
          <ac:spMkLst>
            <pc:docMk/>
            <pc:sldMk cId="3873466655" sldId="889"/>
            <ac:spMk id="3" creationId="{53B7F2C1-CFD2-F23A-D54E-2403717D8217}"/>
          </ac:spMkLst>
        </pc:spChg>
        <pc:spChg chg="del">
          <ac:chgData name="Adamos Konstantinos" userId="7ec4bfa8-d0f8-4a97-a785-d93cfb7366f7" providerId="ADAL" clId="{BDEC06E2-63A3-459D-A6AD-060E6E7E7608}" dt="2022-10-24T21:18:28.262" v="5603" actId="478"/>
          <ac:spMkLst>
            <pc:docMk/>
            <pc:sldMk cId="3873466655" sldId="889"/>
            <ac:spMk id="4" creationId="{00000000-0000-0000-0000-000000000000}"/>
          </ac:spMkLst>
        </pc:spChg>
        <pc:spChg chg="add del">
          <ac:chgData name="Adamos Konstantinos" userId="7ec4bfa8-d0f8-4a97-a785-d93cfb7366f7" providerId="ADAL" clId="{BDEC06E2-63A3-459D-A6AD-060E6E7E7608}" dt="2022-10-24T21:26:04.931" v="5665" actId="22"/>
          <ac:spMkLst>
            <pc:docMk/>
            <pc:sldMk cId="3873466655" sldId="889"/>
            <ac:spMk id="7" creationId="{D215EB80-1012-9E38-CDFD-5D0655F6E356}"/>
          </ac:spMkLst>
        </pc:spChg>
        <pc:spChg chg="mod">
          <ac:chgData name="Adamos Konstantinos" userId="7ec4bfa8-d0f8-4a97-a785-d93cfb7366f7" providerId="ADAL" clId="{BDEC06E2-63A3-459D-A6AD-060E6E7E7608}" dt="2022-10-24T21:25:59.142" v="5663" actId="14100"/>
          <ac:spMkLst>
            <pc:docMk/>
            <pc:sldMk cId="3873466655" sldId="889"/>
            <ac:spMk id="8" creationId="{00000000-0000-0000-0000-000000000000}"/>
          </ac:spMkLst>
        </pc:spChg>
        <pc:spChg chg="add">
          <ac:chgData name="Adamos Konstantinos" userId="7ec4bfa8-d0f8-4a97-a785-d93cfb7366f7" providerId="ADAL" clId="{BDEC06E2-63A3-459D-A6AD-060E6E7E7608}" dt="2022-10-24T21:18:20.858" v="5601" actId="26606"/>
          <ac:spMkLst>
            <pc:docMk/>
            <pc:sldMk cId="3873466655" sldId="889"/>
            <ac:spMk id="10" creationId="{C7FA33FF-088D-4F16-95A2-2C64D353DEA8}"/>
          </ac:spMkLst>
        </pc:spChg>
        <pc:spChg chg="add">
          <ac:chgData name="Adamos Konstantinos" userId="7ec4bfa8-d0f8-4a97-a785-d93cfb7366f7" providerId="ADAL" clId="{BDEC06E2-63A3-459D-A6AD-060E6E7E7608}" dt="2022-10-24T21:18:20.858" v="5601" actId="26606"/>
          <ac:spMkLst>
            <pc:docMk/>
            <pc:sldMk cId="3873466655" sldId="889"/>
            <ac:spMk id="11" creationId="{A376EFB1-01CF-419F-ABF1-2AF02BBFCBD1}"/>
          </ac:spMkLst>
        </pc:spChg>
        <pc:spChg chg="add">
          <ac:chgData name="Adamos Konstantinos" userId="7ec4bfa8-d0f8-4a97-a785-d93cfb7366f7" providerId="ADAL" clId="{BDEC06E2-63A3-459D-A6AD-060E6E7E7608}" dt="2022-10-24T21:18:20.858" v="5601" actId="26606"/>
          <ac:spMkLst>
            <pc:docMk/>
            <pc:sldMk cId="3873466655" sldId="889"/>
            <ac:spMk id="12" creationId="{FF9DEA15-78BD-4750-AA18-B9F28A6D5AB8}"/>
          </ac:spMkLst>
        </pc:spChg>
        <pc:spChg chg="del">
          <ac:chgData name="Adamos Konstantinos" userId="7ec4bfa8-d0f8-4a97-a785-d93cfb7366f7" providerId="ADAL" clId="{BDEC06E2-63A3-459D-A6AD-060E6E7E7608}" dt="2022-10-24T21:18:18.430" v="5600"/>
          <ac:spMkLst>
            <pc:docMk/>
            <pc:sldMk cId="3873466655" sldId="889"/>
            <ac:spMk id="13" creationId="{C7FA33FF-088D-4F16-95A2-2C64D353DEA8}"/>
          </ac:spMkLst>
        </pc:spChg>
        <pc:spChg chg="add mod">
          <ac:chgData name="Adamos Konstantinos" userId="7ec4bfa8-d0f8-4a97-a785-d93cfb7366f7" providerId="ADAL" clId="{BDEC06E2-63A3-459D-A6AD-060E6E7E7608}" dt="2022-10-24T21:27:32.168" v="5695" actId="20577"/>
          <ac:spMkLst>
            <pc:docMk/>
            <pc:sldMk cId="3873466655" sldId="889"/>
            <ac:spMk id="14" creationId="{4D7CC0C0-4016-AAD6-50EA-BD78D1D6373C}"/>
          </ac:spMkLst>
        </pc:spChg>
        <pc:spChg chg="del">
          <ac:chgData name="Adamos Konstantinos" userId="7ec4bfa8-d0f8-4a97-a785-d93cfb7366f7" providerId="ADAL" clId="{BDEC06E2-63A3-459D-A6AD-060E6E7E7608}" dt="2022-10-24T21:18:18.430" v="5600"/>
          <ac:spMkLst>
            <pc:docMk/>
            <pc:sldMk cId="3873466655" sldId="889"/>
            <ac:spMk id="15" creationId="{A376EFB1-01CF-419F-ABF1-2AF02BBFCBD1}"/>
          </ac:spMkLst>
        </pc:spChg>
        <pc:spChg chg="del">
          <ac:chgData name="Adamos Konstantinos" userId="7ec4bfa8-d0f8-4a97-a785-d93cfb7366f7" providerId="ADAL" clId="{BDEC06E2-63A3-459D-A6AD-060E6E7E7608}" dt="2022-10-24T21:18:18.430" v="5600"/>
          <ac:spMkLst>
            <pc:docMk/>
            <pc:sldMk cId="3873466655" sldId="889"/>
            <ac:spMk id="17" creationId="{FF9DEA15-78BD-4750-AA18-B9F28A6D5AB8}"/>
          </ac:spMkLst>
        </pc:spChg>
        <pc:picChg chg="add mod">
          <ac:chgData name="Adamos Konstantinos" userId="7ec4bfa8-d0f8-4a97-a785-d93cfb7366f7" providerId="ADAL" clId="{BDEC06E2-63A3-459D-A6AD-060E6E7E7608}" dt="2022-10-24T21:27:15.468" v="5691" actId="14100"/>
          <ac:picMkLst>
            <pc:docMk/>
            <pc:sldMk cId="3873466655" sldId="889"/>
            <ac:picMk id="5" creationId="{147B6F98-3015-F7D8-FE1B-0FA67E21DC40}"/>
          </ac:picMkLst>
        </pc:picChg>
      </pc:sldChg>
      <pc:sldChg chg="addSp delSp modSp add mod setBg delDesignElem">
        <pc:chgData name="Adamos Konstantinos" userId="7ec4bfa8-d0f8-4a97-a785-d93cfb7366f7" providerId="ADAL" clId="{BDEC06E2-63A3-459D-A6AD-060E6E7E7608}" dt="2022-10-25T13:34:53.644" v="5830" actId="20577"/>
        <pc:sldMkLst>
          <pc:docMk/>
          <pc:sldMk cId="2334348173" sldId="890"/>
        </pc:sldMkLst>
        <pc:spChg chg="mod">
          <ac:chgData name="Adamos Konstantinos" userId="7ec4bfa8-d0f8-4a97-a785-d93cfb7366f7" providerId="ADAL" clId="{BDEC06E2-63A3-459D-A6AD-060E6E7E7608}" dt="2022-10-25T13:34:53.644" v="5830" actId="20577"/>
          <ac:spMkLst>
            <pc:docMk/>
            <pc:sldMk cId="2334348173" sldId="890"/>
            <ac:spMk id="4" creationId="{00000000-0000-0000-0000-000000000000}"/>
          </ac:spMkLst>
        </pc:spChg>
        <pc:spChg chg="mod">
          <ac:chgData name="Adamos Konstantinos" userId="7ec4bfa8-d0f8-4a97-a785-d93cfb7366f7" providerId="ADAL" clId="{BDEC06E2-63A3-459D-A6AD-060E6E7E7608}" dt="2022-10-25T13:23:30.350" v="5714"/>
          <ac:spMkLst>
            <pc:docMk/>
            <pc:sldMk cId="2334348173" sldId="890"/>
            <ac:spMk id="8" creationId="{00000000-0000-0000-0000-000000000000}"/>
          </ac:spMkLst>
        </pc:spChg>
        <pc:spChg chg="add">
          <ac:chgData name="Adamos Konstantinos" userId="7ec4bfa8-d0f8-4a97-a785-d93cfb7366f7" providerId="ADAL" clId="{BDEC06E2-63A3-459D-A6AD-060E6E7E7608}" dt="2022-10-25T13:22:38.857" v="5707" actId="26606"/>
          <ac:spMkLst>
            <pc:docMk/>
            <pc:sldMk cId="2334348173" sldId="890"/>
            <ac:spMk id="10" creationId="{C7FA33FF-088D-4F16-95A2-2C64D353DEA8}"/>
          </ac:spMkLst>
        </pc:spChg>
        <pc:spChg chg="add">
          <ac:chgData name="Adamos Konstantinos" userId="7ec4bfa8-d0f8-4a97-a785-d93cfb7366f7" providerId="ADAL" clId="{BDEC06E2-63A3-459D-A6AD-060E6E7E7608}" dt="2022-10-25T13:22:38.857" v="5707" actId="26606"/>
          <ac:spMkLst>
            <pc:docMk/>
            <pc:sldMk cId="2334348173" sldId="890"/>
            <ac:spMk id="11" creationId="{A376EFB1-01CF-419F-ABF1-2AF02BBFCBD1}"/>
          </ac:spMkLst>
        </pc:spChg>
        <pc:spChg chg="add">
          <ac:chgData name="Adamos Konstantinos" userId="7ec4bfa8-d0f8-4a97-a785-d93cfb7366f7" providerId="ADAL" clId="{BDEC06E2-63A3-459D-A6AD-060E6E7E7608}" dt="2022-10-25T13:22:38.857" v="5707" actId="26606"/>
          <ac:spMkLst>
            <pc:docMk/>
            <pc:sldMk cId="2334348173" sldId="890"/>
            <ac:spMk id="12" creationId="{FF9DEA15-78BD-4750-AA18-B9F28A6D5AB8}"/>
          </ac:spMkLst>
        </pc:spChg>
        <pc:spChg chg="del">
          <ac:chgData name="Adamos Konstantinos" userId="7ec4bfa8-d0f8-4a97-a785-d93cfb7366f7" providerId="ADAL" clId="{BDEC06E2-63A3-459D-A6AD-060E6E7E7608}" dt="2022-10-25T13:22:35.971" v="5706"/>
          <ac:spMkLst>
            <pc:docMk/>
            <pc:sldMk cId="2334348173" sldId="890"/>
            <ac:spMk id="13" creationId="{C7FA33FF-088D-4F16-95A2-2C64D353DEA8}"/>
          </ac:spMkLst>
        </pc:spChg>
        <pc:spChg chg="del">
          <ac:chgData name="Adamos Konstantinos" userId="7ec4bfa8-d0f8-4a97-a785-d93cfb7366f7" providerId="ADAL" clId="{BDEC06E2-63A3-459D-A6AD-060E6E7E7608}" dt="2022-10-25T13:22:35.971" v="5706"/>
          <ac:spMkLst>
            <pc:docMk/>
            <pc:sldMk cId="2334348173" sldId="890"/>
            <ac:spMk id="15" creationId="{A376EFB1-01CF-419F-ABF1-2AF02BBFCBD1}"/>
          </ac:spMkLst>
        </pc:spChg>
        <pc:spChg chg="del">
          <ac:chgData name="Adamos Konstantinos" userId="7ec4bfa8-d0f8-4a97-a785-d93cfb7366f7" providerId="ADAL" clId="{BDEC06E2-63A3-459D-A6AD-060E6E7E7608}" dt="2022-10-25T13:22:35.971" v="5706"/>
          <ac:spMkLst>
            <pc:docMk/>
            <pc:sldMk cId="2334348173" sldId="890"/>
            <ac:spMk id="17" creationId="{FF9DEA15-78BD-4750-AA18-B9F28A6D5AB8}"/>
          </ac:spMkLst>
        </pc:spChg>
      </pc:sldChg>
      <pc:sldChg chg="addSp delSp modSp add mod setBg delDesignElem">
        <pc:chgData name="Adamos Konstantinos" userId="7ec4bfa8-d0f8-4a97-a785-d93cfb7366f7" providerId="ADAL" clId="{BDEC06E2-63A3-459D-A6AD-060E6E7E7608}" dt="2022-10-25T13:34:41.251" v="5827" actId="404"/>
        <pc:sldMkLst>
          <pc:docMk/>
          <pc:sldMk cId="432275387" sldId="891"/>
        </pc:sldMkLst>
        <pc:spChg chg="mod">
          <ac:chgData name="Adamos Konstantinos" userId="7ec4bfa8-d0f8-4a97-a785-d93cfb7366f7" providerId="ADAL" clId="{BDEC06E2-63A3-459D-A6AD-060E6E7E7608}" dt="2022-10-25T13:34:41.251" v="5827" actId="404"/>
          <ac:spMkLst>
            <pc:docMk/>
            <pc:sldMk cId="432275387" sldId="891"/>
            <ac:spMk id="4" creationId="{00000000-0000-0000-0000-000000000000}"/>
          </ac:spMkLst>
        </pc:spChg>
        <pc:spChg chg="mod">
          <ac:chgData name="Adamos Konstantinos" userId="7ec4bfa8-d0f8-4a97-a785-d93cfb7366f7" providerId="ADAL" clId="{BDEC06E2-63A3-459D-A6AD-060E6E7E7608}" dt="2022-10-25T13:33:53.593" v="5812" actId="14100"/>
          <ac:spMkLst>
            <pc:docMk/>
            <pc:sldMk cId="432275387" sldId="891"/>
            <ac:spMk id="8" creationId="{00000000-0000-0000-0000-000000000000}"/>
          </ac:spMkLst>
        </pc:spChg>
        <pc:spChg chg="del">
          <ac:chgData name="Adamos Konstantinos" userId="7ec4bfa8-d0f8-4a97-a785-d93cfb7366f7" providerId="ADAL" clId="{BDEC06E2-63A3-459D-A6AD-060E6E7E7608}" dt="2022-10-25T13:33:31.484" v="5809"/>
          <ac:spMkLst>
            <pc:docMk/>
            <pc:sldMk cId="432275387" sldId="891"/>
            <ac:spMk id="10" creationId="{C7FA33FF-088D-4F16-95A2-2C64D353DEA8}"/>
          </ac:spMkLst>
        </pc:spChg>
        <pc:spChg chg="del">
          <ac:chgData name="Adamos Konstantinos" userId="7ec4bfa8-d0f8-4a97-a785-d93cfb7366f7" providerId="ADAL" clId="{BDEC06E2-63A3-459D-A6AD-060E6E7E7608}" dt="2022-10-25T13:33:31.484" v="5809"/>
          <ac:spMkLst>
            <pc:docMk/>
            <pc:sldMk cId="432275387" sldId="891"/>
            <ac:spMk id="11" creationId="{A376EFB1-01CF-419F-ABF1-2AF02BBFCBD1}"/>
          </ac:spMkLst>
        </pc:spChg>
        <pc:spChg chg="del">
          <ac:chgData name="Adamos Konstantinos" userId="7ec4bfa8-d0f8-4a97-a785-d93cfb7366f7" providerId="ADAL" clId="{BDEC06E2-63A3-459D-A6AD-060E6E7E7608}" dt="2022-10-25T13:33:31.484" v="5809"/>
          <ac:spMkLst>
            <pc:docMk/>
            <pc:sldMk cId="432275387" sldId="891"/>
            <ac:spMk id="12" creationId="{FF9DEA15-78BD-4750-AA18-B9F28A6D5AB8}"/>
          </ac:spMkLst>
        </pc:spChg>
        <pc:spChg chg="add">
          <ac:chgData name="Adamos Konstantinos" userId="7ec4bfa8-d0f8-4a97-a785-d93cfb7366f7" providerId="ADAL" clId="{BDEC06E2-63A3-459D-A6AD-060E6E7E7608}" dt="2022-10-25T13:33:36.908" v="5810" actId="26606"/>
          <ac:spMkLst>
            <pc:docMk/>
            <pc:sldMk cId="432275387" sldId="891"/>
            <ac:spMk id="13" creationId="{C7FA33FF-088D-4F16-95A2-2C64D353DEA8}"/>
          </ac:spMkLst>
        </pc:spChg>
        <pc:spChg chg="add">
          <ac:chgData name="Adamos Konstantinos" userId="7ec4bfa8-d0f8-4a97-a785-d93cfb7366f7" providerId="ADAL" clId="{BDEC06E2-63A3-459D-A6AD-060E6E7E7608}" dt="2022-10-25T13:33:36.908" v="5810" actId="26606"/>
          <ac:spMkLst>
            <pc:docMk/>
            <pc:sldMk cId="432275387" sldId="891"/>
            <ac:spMk id="15" creationId="{A376EFB1-01CF-419F-ABF1-2AF02BBFCBD1}"/>
          </ac:spMkLst>
        </pc:spChg>
        <pc:spChg chg="add">
          <ac:chgData name="Adamos Konstantinos" userId="7ec4bfa8-d0f8-4a97-a785-d93cfb7366f7" providerId="ADAL" clId="{BDEC06E2-63A3-459D-A6AD-060E6E7E7608}" dt="2022-10-25T13:33:36.908" v="5810" actId="26606"/>
          <ac:spMkLst>
            <pc:docMk/>
            <pc:sldMk cId="432275387" sldId="891"/>
            <ac:spMk id="17" creationId="{FF9DEA15-78BD-4750-AA18-B9F28A6D5AB8}"/>
          </ac:spMkLst>
        </pc:spChg>
      </pc:sldChg>
      <pc:sldChg chg="addSp delSp modSp add mod setBg delDesignElem">
        <pc:chgData name="Adamos Konstantinos" userId="7ec4bfa8-d0f8-4a97-a785-d93cfb7366f7" providerId="ADAL" clId="{BDEC06E2-63A3-459D-A6AD-060E6E7E7608}" dt="2022-10-25T14:04:45.999" v="5930" actId="6549"/>
        <pc:sldMkLst>
          <pc:docMk/>
          <pc:sldMk cId="2083198794" sldId="892"/>
        </pc:sldMkLst>
        <pc:spChg chg="mod">
          <ac:chgData name="Adamos Konstantinos" userId="7ec4bfa8-d0f8-4a97-a785-d93cfb7366f7" providerId="ADAL" clId="{BDEC06E2-63A3-459D-A6AD-060E6E7E7608}" dt="2022-10-25T14:04:45.999" v="5930" actId="6549"/>
          <ac:spMkLst>
            <pc:docMk/>
            <pc:sldMk cId="2083198794" sldId="892"/>
            <ac:spMk id="4" creationId="{00000000-0000-0000-0000-000000000000}"/>
          </ac:spMkLst>
        </pc:spChg>
        <pc:spChg chg="mod">
          <ac:chgData name="Adamos Konstantinos" userId="7ec4bfa8-d0f8-4a97-a785-d93cfb7366f7" providerId="ADAL" clId="{BDEC06E2-63A3-459D-A6AD-060E6E7E7608}" dt="2022-10-25T14:04:09.556" v="5923"/>
          <ac:spMkLst>
            <pc:docMk/>
            <pc:sldMk cId="2083198794" sldId="892"/>
            <ac:spMk id="8" creationId="{00000000-0000-0000-0000-000000000000}"/>
          </ac:spMkLst>
        </pc:spChg>
        <pc:spChg chg="del">
          <ac:chgData name="Adamos Konstantinos" userId="7ec4bfa8-d0f8-4a97-a785-d93cfb7366f7" providerId="ADAL" clId="{BDEC06E2-63A3-459D-A6AD-060E6E7E7608}" dt="2022-10-25T14:03:53.999" v="5918"/>
          <ac:spMkLst>
            <pc:docMk/>
            <pc:sldMk cId="2083198794" sldId="892"/>
            <ac:spMk id="10" creationId="{C7FA33FF-088D-4F16-95A2-2C64D353DEA8}"/>
          </ac:spMkLst>
        </pc:spChg>
        <pc:spChg chg="del">
          <ac:chgData name="Adamos Konstantinos" userId="7ec4bfa8-d0f8-4a97-a785-d93cfb7366f7" providerId="ADAL" clId="{BDEC06E2-63A3-459D-A6AD-060E6E7E7608}" dt="2022-10-25T14:03:53.999" v="5918"/>
          <ac:spMkLst>
            <pc:docMk/>
            <pc:sldMk cId="2083198794" sldId="892"/>
            <ac:spMk id="11" creationId="{A376EFB1-01CF-419F-ABF1-2AF02BBFCBD1}"/>
          </ac:spMkLst>
        </pc:spChg>
        <pc:spChg chg="del">
          <ac:chgData name="Adamos Konstantinos" userId="7ec4bfa8-d0f8-4a97-a785-d93cfb7366f7" providerId="ADAL" clId="{BDEC06E2-63A3-459D-A6AD-060E6E7E7608}" dt="2022-10-25T14:03:53.999" v="5918"/>
          <ac:spMkLst>
            <pc:docMk/>
            <pc:sldMk cId="2083198794" sldId="892"/>
            <ac:spMk id="12" creationId="{FF9DEA15-78BD-4750-AA18-B9F28A6D5AB8}"/>
          </ac:spMkLst>
        </pc:spChg>
        <pc:spChg chg="add">
          <ac:chgData name="Adamos Konstantinos" userId="7ec4bfa8-d0f8-4a97-a785-d93cfb7366f7" providerId="ADAL" clId="{BDEC06E2-63A3-459D-A6AD-060E6E7E7608}" dt="2022-10-25T14:03:59.420" v="5919" actId="26606"/>
          <ac:spMkLst>
            <pc:docMk/>
            <pc:sldMk cId="2083198794" sldId="892"/>
            <ac:spMk id="13" creationId="{C7FA33FF-088D-4F16-95A2-2C64D353DEA8}"/>
          </ac:spMkLst>
        </pc:spChg>
        <pc:spChg chg="add">
          <ac:chgData name="Adamos Konstantinos" userId="7ec4bfa8-d0f8-4a97-a785-d93cfb7366f7" providerId="ADAL" clId="{BDEC06E2-63A3-459D-A6AD-060E6E7E7608}" dt="2022-10-25T14:03:59.420" v="5919" actId="26606"/>
          <ac:spMkLst>
            <pc:docMk/>
            <pc:sldMk cId="2083198794" sldId="892"/>
            <ac:spMk id="15" creationId="{A376EFB1-01CF-419F-ABF1-2AF02BBFCBD1}"/>
          </ac:spMkLst>
        </pc:spChg>
        <pc:spChg chg="add">
          <ac:chgData name="Adamos Konstantinos" userId="7ec4bfa8-d0f8-4a97-a785-d93cfb7366f7" providerId="ADAL" clId="{BDEC06E2-63A3-459D-A6AD-060E6E7E7608}" dt="2022-10-25T14:03:59.420" v="5919" actId="26606"/>
          <ac:spMkLst>
            <pc:docMk/>
            <pc:sldMk cId="2083198794" sldId="892"/>
            <ac:spMk id="17" creationId="{FF9DEA15-78BD-4750-AA18-B9F28A6D5AB8}"/>
          </ac:spMkLst>
        </pc:spChg>
      </pc:sldChg>
      <pc:sldChg chg="modSp add mod">
        <pc:chgData name="Adamos Konstantinos" userId="7ec4bfa8-d0f8-4a97-a785-d93cfb7366f7" providerId="ADAL" clId="{BDEC06E2-63A3-459D-A6AD-060E6E7E7608}" dt="2022-10-25T18:14:27.408" v="6253" actId="2711"/>
        <pc:sldMkLst>
          <pc:docMk/>
          <pc:sldMk cId="3675600270" sldId="893"/>
        </pc:sldMkLst>
        <pc:spChg chg="mod">
          <ac:chgData name="Adamos Konstantinos" userId="7ec4bfa8-d0f8-4a97-a785-d93cfb7366f7" providerId="ADAL" clId="{BDEC06E2-63A3-459D-A6AD-060E6E7E7608}" dt="2022-10-25T17:55:45.103" v="6085" actId="20577"/>
          <ac:spMkLst>
            <pc:docMk/>
            <pc:sldMk cId="3675600270" sldId="893"/>
            <ac:spMk id="8" creationId="{00000000-0000-0000-0000-000000000000}"/>
          </ac:spMkLst>
        </pc:spChg>
        <pc:graphicFrameChg chg="mod modGraphic">
          <ac:chgData name="Adamos Konstantinos" userId="7ec4bfa8-d0f8-4a97-a785-d93cfb7366f7" providerId="ADAL" clId="{BDEC06E2-63A3-459D-A6AD-060E6E7E7608}" dt="2022-10-25T18:14:27.408" v="6253" actId="2711"/>
          <ac:graphicFrameMkLst>
            <pc:docMk/>
            <pc:sldMk cId="3675600270" sldId="893"/>
            <ac:graphicFrameMk id="5" creationId="{45E8903E-ABA3-3BE8-F6E7-983AFB509D77}"/>
          </ac:graphicFrameMkLst>
        </pc:graphicFrameChg>
      </pc:sldChg>
      <pc:sldChg chg="modSp add mod">
        <pc:chgData name="Adamos Konstantinos" userId="7ec4bfa8-d0f8-4a97-a785-d93cfb7366f7" providerId="ADAL" clId="{BDEC06E2-63A3-459D-A6AD-060E6E7E7608}" dt="2022-10-25T18:00:39.684" v="6152" actId="1076"/>
        <pc:sldMkLst>
          <pc:docMk/>
          <pc:sldMk cId="1795367373" sldId="894"/>
        </pc:sldMkLst>
        <pc:spChg chg="mod">
          <ac:chgData name="Adamos Konstantinos" userId="7ec4bfa8-d0f8-4a97-a785-d93cfb7366f7" providerId="ADAL" clId="{BDEC06E2-63A3-459D-A6AD-060E6E7E7608}" dt="2022-10-25T17:59:24.224" v="6137" actId="20577"/>
          <ac:spMkLst>
            <pc:docMk/>
            <pc:sldMk cId="1795367373" sldId="894"/>
            <ac:spMk id="8" creationId="{00000000-0000-0000-0000-000000000000}"/>
          </ac:spMkLst>
        </pc:spChg>
        <pc:graphicFrameChg chg="mod modGraphic">
          <ac:chgData name="Adamos Konstantinos" userId="7ec4bfa8-d0f8-4a97-a785-d93cfb7366f7" providerId="ADAL" clId="{BDEC06E2-63A3-459D-A6AD-060E6E7E7608}" dt="2022-10-25T18:00:39.684" v="6152" actId="1076"/>
          <ac:graphicFrameMkLst>
            <pc:docMk/>
            <pc:sldMk cId="1795367373" sldId="894"/>
            <ac:graphicFrameMk id="5" creationId="{45E8903E-ABA3-3BE8-F6E7-983AFB509D77}"/>
          </ac:graphicFrameMkLst>
        </pc:graphicFrameChg>
      </pc:sldChg>
      <pc:sldChg chg="modSp add mod">
        <pc:chgData name="Adamos Konstantinos" userId="7ec4bfa8-d0f8-4a97-a785-d93cfb7366f7" providerId="ADAL" clId="{BDEC06E2-63A3-459D-A6AD-060E6E7E7608}" dt="2022-10-25T18:03:41.491" v="6176" actId="20577"/>
        <pc:sldMkLst>
          <pc:docMk/>
          <pc:sldMk cId="2672135829" sldId="895"/>
        </pc:sldMkLst>
        <pc:spChg chg="mod">
          <ac:chgData name="Adamos Konstantinos" userId="7ec4bfa8-d0f8-4a97-a785-d93cfb7366f7" providerId="ADAL" clId="{BDEC06E2-63A3-459D-A6AD-060E6E7E7608}" dt="2022-10-25T18:02:17.296" v="6159" actId="20577"/>
          <ac:spMkLst>
            <pc:docMk/>
            <pc:sldMk cId="2672135829" sldId="895"/>
            <ac:spMk id="8" creationId="{00000000-0000-0000-0000-000000000000}"/>
          </ac:spMkLst>
        </pc:spChg>
        <pc:graphicFrameChg chg="mod modGraphic">
          <ac:chgData name="Adamos Konstantinos" userId="7ec4bfa8-d0f8-4a97-a785-d93cfb7366f7" providerId="ADAL" clId="{BDEC06E2-63A3-459D-A6AD-060E6E7E7608}" dt="2022-10-25T18:03:41.491" v="6176" actId="20577"/>
          <ac:graphicFrameMkLst>
            <pc:docMk/>
            <pc:sldMk cId="2672135829" sldId="895"/>
            <ac:graphicFrameMk id="5" creationId="{45E8903E-ABA3-3BE8-F6E7-983AFB509D77}"/>
          </ac:graphicFrameMkLst>
        </pc:graphicFrameChg>
      </pc:sldChg>
      <pc:sldChg chg="addSp delSp modSp add del mod setBg delDesignElem">
        <pc:chgData name="Adamos Konstantinos" userId="7ec4bfa8-d0f8-4a97-a785-d93cfb7366f7" providerId="ADAL" clId="{BDEC06E2-63A3-459D-A6AD-060E6E7E7608}" dt="2022-10-25T21:04:58.378" v="6371" actId="47"/>
        <pc:sldMkLst>
          <pc:docMk/>
          <pc:sldMk cId="2450502846" sldId="896"/>
        </pc:sldMkLst>
        <pc:spChg chg="mod">
          <ac:chgData name="Adamos Konstantinos" userId="7ec4bfa8-d0f8-4a97-a785-d93cfb7366f7" providerId="ADAL" clId="{BDEC06E2-63A3-459D-A6AD-060E6E7E7608}" dt="2022-10-25T21:04:48.777" v="6370" actId="26606"/>
          <ac:spMkLst>
            <pc:docMk/>
            <pc:sldMk cId="2450502846" sldId="896"/>
            <ac:spMk id="3" creationId="{00000000-0000-0000-0000-000000000000}"/>
          </ac:spMkLst>
        </pc:spChg>
        <pc:spChg chg="mod">
          <ac:chgData name="Adamos Konstantinos" userId="7ec4bfa8-d0f8-4a97-a785-d93cfb7366f7" providerId="ADAL" clId="{BDEC06E2-63A3-459D-A6AD-060E6E7E7608}" dt="2022-10-25T21:04:48.777" v="6370" actId="26606"/>
          <ac:spMkLst>
            <pc:docMk/>
            <pc:sldMk cId="2450502846" sldId="896"/>
            <ac:spMk id="8" creationId="{00000000-0000-0000-0000-000000000000}"/>
          </ac:spMkLst>
        </pc:spChg>
        <pc:spChg chg="add del">
          <ac:chgData name="Adamos Konstantinos" userId="7ec4bfa8-d0f8-4a97-a785-d93cfb7366f7" providerId="ADAL" clId="{BDEC06E2-63A3-459D-A6AD-060E6E7E7608}" dt="2022-10-25T21:04:48.777" v="6370" actId="26606"/>
          <ac:spMkLst>
            <pc:docMk/>
            <pc:sldMk cId="2450502846" sldId="896"/>
            <ac:spMk id="10" creationId="{09588DA8-065E-4F6F-8EFD-43104AB2E0CF}"/>
          </ac:spMkLst>
        </pc:spChg>
        <pc:spChg chg="add del">
          <ac:chgData name="Adamos Konstantinos" userId="7ec4bfa8-d0f8-4a97-a785-d93cfb7366f7" providerId="ADAL" clId="{BDEC06E2-63A3-459D-A6AD-060E6E7E7608}" dt="2022-10-25T21:04:48.777" v="6370" actId="26606"/>
          <ac:spMkLst>
            <pc:docMk/>
            <pc:sldMk cId="2450502846" sldId="896"/>
            <ac:spMk id="11" creationId="{C4285719-470E-454C-AF62-8323075F1F5B}"/>
          </ac:spMkLst>
        </pc:spChg>
        <pc:spChg chg="add del">
          <ac:chgData name="Adamos Konstantinos" userId="7ec4bfa8-d0f8-4a97-a785-d93cfb7366f7" providerId="ADAL" clId="{BDEC06E2-63A3-459D-A6AD-060E6E7E7608}" dt="2022-10-25T21:04:48.777" v="6370" actId="26606"/>
          <ac:spMkLst>
            <pc:docMk/>
            <pc:sldMk cId="2450502846" sldId="896"/>
            <ac:spMk id="12" creationId="{CD9FE4EF-C4D8-49A0-B2FF-81D8DB7D8A24}"/>
          </ac:spMkLst>
        </pc:spChg>
        <pc:spChg chg="del">
          <ac:chgData name="Adamos Konstantinos" userId="7ec4bfa8-d0f8-4a97-a785-d93cfb7366f7" providerId="ADAL" clId="{BDEC06E2-63A3-459D-A6AD-060E6E7E7608}" dt="2022-10-25T21:04:41.462" v="6368"/>
          <ac:spMkLst>
            <pc:docMk/>
            <pc:sldMk cId="2450502846" sldId="896"/>
            <ac:spMk id="13" creationId="{C7FA33FF-088D-4F16-95A2-2C64D353DEA8}"/>
          </ac:spMkLst>
        </pc:spChg>
        <pc:spChg chg="del">
          <ac:chgData name="Adamos Konstantinos" userId="7ec4bfa8-d0f8-4a97-a785-d93cfb7366f7" providerId="ADAL" clId="{BDEC06E2-63A3-459D-A6AD-060E6E7E7608}" dt="2022-10-25T21:04:41.462" v="6368"/>
          <ac:spMkLst>
            <pc:docMk/>
            <pc:sldMk cId="2450502846" sldId="896"/>
            <ac:spMk id="15" creationId="{A376EFB1-01CF-419F-ABF1-2AF02BBFCBD1}"/>
          </ac:spMkLst>
        </pc:spChg>
        <pc:spChg chg="del">
          <ac:chgData name="Adamos Konstantinos" userId="7ec4bfa8-d0f8-4a97-a785-d93cfb7366f7" providerId="ADAL" clId="{BDEC06E2-63A3-459D-A6AD-060E6E7E7608}" dt="2022-10-25T21:04:41.462" v="6368"/>
          <ac:spMkLst>
            <pc:docMk/>
            <pc:sldMk cId="2450502846" sldId="896"/>
            <ac:spMk id="17" creationId="{FF9DEA15-78BD-4750-AA18-B9F28A6D5AB8}"/>
          </ac:spMkLst>
        </pc:spChg>
        <pc:spChg chg="add del">
          <ac:chgData name="Adamos Konstantinos" userId="7ec4bfa8-d0f8-4a97-a785-d93cfb7366f7" providerId="ADAL" clId="{BDEC06E2-63A3-459D-A6AD-060E6E7E7608}" dt="2022-10-25T21:04:48.777" v="6370" actId="26606"/>
          <ac:spMkLst>
            <pc:docMk/>
            <pc:sldMk cId="2450502846" sldId="896"/>
            <ac:spMk id="19" creationId="{4300840D-0A0B-4512-BACA-B439D5B9C57C}"/>
          </ac:spMkLst>
        </pc:spChg>
        <pc:spChg chg="add del">
          <ac:chgData name="Adamos Konstantinos" userId="7ec4bfa8-d0f8-4a97-a785-d93cfb7366f7" providerId="ADAL" clId="{BDEC06E2-63A3-459D-A6AD-060E6E7E7608}" dt="2022-10-25T21:04:48.777" v="6370" actId="26606"/>
          <ac:spMkLst>
            <pc:docMk/>
            <pc:sldMk cId="2450502846" sldId="896"/>
            <ac:spMk id="21" creationId="{D2B78728-A580-49A7-84F9-6EF6F583ADE0}"/>
          </ac:spMkLst>
        </pc:spChg>
        <pc:spChg chg="add del">
          <ac:chgData name="Adamos Konstantinos" userId="7ec4bfa8-d0f8-4a97-a785-d93cfb7366f7" providerId="ADAL" clId="{BDEC06E2-63A3-459D-A6AD-060E6E7E7608}" dt="2022-10-25T21:04:48.777" v="6370" actId="26606"/>
          <ac:spMkLst>
            <pc:docMk/>
            <pc:sldMk cId="2450502846" sldId="896"/>
            <ac:spMk id="23" creationId="{38FAA1A1-D861-433F-88FA-1E9D6FD31D11}"/>
          </ac:spMkLst>
        </pc:spChg>
        <pc:spChg chg="add del">
          <ac:chgData name="Adamos Konstantinos" userId="7ec4bfa8-d0f8-4a97-a785-d93cfb7366f7" providerId="ADAL" clId="{BDEC06E2-63A3-459D-A6AD-060E6E7E7608}" dt="2022-10-25T21:04:48.777" v="6370" actId="26606"/>
          <ac:spMkLst>
            <pc:docMk/>
            <pc:sldMk cId="2450502846" sldId="896"/>
            <ac:spMk id="25" creationId="{8D71EDA1-87BF-4D5D-AB79-F346FD19278A}"/>
          </ac:spMkLst>
        </pc:spChg>
      </pc:sldChg>
      <pc:sldChg chg="addSp delSp modSp add mod setBg delDesignElem">
        <pc:chgData name="Adamos Konstantinos" userId="7ec4bfa8-d0f8-4a97-a785-d93cfb7366f7" providerId="ADAL" clId="{BDEC06E2-63A3-459D-A6AD-060E6E7E7608}" dt="2022-10-25T21:05:31.718" v="6389" actId="20577"/>
        <pc:sldMkLst>
          <pc:docMk/>
          <pc:sldMk cId="4191942133" sldId="896"/>
        </pc:sldMkLst>
        <pc:spChg chg="mod">
          <ac:chgData name="Adamos Konstantinos" userId="7ec4bfa8-d0f8-4a97-a785-d93cfb7366f7" providerId="ADAL" clId="{BDEC06E2-63A3-459D-A6AD-060E6E7E7608}" dt="2022-10-25T21:05:25.396" v="6376" actId="27636"/>
          <ac:spMkLst>
            <pc:docMk/>
            <pc:sldMk cId="4191942133" sldId="896"/>
            <ac:spMk id="3" creationId="{00000000-0000-0000-0000-000000000000}"/>
          </ac:spMkLst>
        </pc:spChg>
        <pc:spChg chg="mod">
          <ac:chgData name="Adamos Konstantinos" userId="7ec4bfa8-d0f8-4a97-a785-d93cfb7366f7" providerId="ADAL" clId="{BDEC06E2-63A3-459D-A6AD-060E6E7E7608}" dt="2022-10-25T21:05:31.718" v="6389" actId="20577"/>
          <ac:spMkLst>
            <pc:docMk/>
            <pc:sldMk cId="4191942133" sldId="896"/>
            <ac:spMk id="8" creationId="{00000000-0000-0000-0000-000000000000}"/>
          </ac:spMkLst>
        </pc:spChg>
        <pc:spChg chg="add">
          <ac:chgData name="Adamos Konstantinos" userId="7ec4bfa8-d0f8-4a97-a785-d93cfb7366f7" providerId="ADAL" clId="{BDEC06E2-63A3-459D-A6AD-060E6E7E7608}" dt="2022-10-25T21:05:08.137" v="6374" actId="26606"/>
          <ac:spMkLst>
            <pc:docMk/>
            <pc:sldMk cId="4191942133" sldId="896"/>
            <ac:spMk id="10" creationId="{C7FA33FF-088D-4F16-95A2-2C64D353DEA8}"/>
          </ac:spMkLst>
        </pc:spChg>
        <pc:spChg chg="add">
          <ac:chgData name="Adamos Konstantinos" userId="7ec4bfa8-d0f8-4a97-a785-d93cfb7366f7" providerId="ADAL" clId="{BDEC06E2-63A3-459D-A6AD-060E6E7E7608}" dt="2022-10-25T21:05:08.137" v="6374" actId="26606"/>
          <ac:spMkLst>
            <pc:docMk/>
            <pc:sldMk cId="4191942133" sldId="896"/>
            <ac:spMk id="11" creationId="{A376EFB1-01CF-419F-ABF1-2AF02BBFCBD1}"/>
          </ac:spMkLst>
        </pc:spChg>
        <pc:spChg chg="add">
          <ac:chgData name="Adamos Konstantinos" userId="7ec4bfa8-d0f8-4a97-a785-d93cfb7366f7" providerId="ADAL" clId="{BDEC06E2-63A3-459D-A6AD-060E6E7E7608}" dt="2022-10-25T21:05:08.137" v="6374" actId="26606"/>
          <ac:spMkLst>
            <pc:docMk/>
            <pc:sldMk cId="4191942133" sldId="896"/>
            <ac:spMk id="12" creationId="{FF9DEA15-78BD-4750-AA18-B9F28A6D5AB8}"/>
          </ac:spMkLst>
        </pc:spChg>
        <pc:spChg chg="del">
          <ac:chgData name="Adamos Konstantinos" userId="7ec4bfa8-d0f8-4a97-a785-d93cfb7366f7" providerId="ADAL" clId="{BDEC06E2-63A3-459D-A6AD-060E6E7E7608}" dt="2022-10-25T21:05:02.381" v="6373"/>
          <ac:spMkLst>
            <pc:docMk/>
            <pc:sldMk cId="4191942133" sldId="896"/>
            <ac:spMk id="13" creationId="{C7FA33FF-088D-4F16-95A2-2C64D353DEA8}"/>
          </ac:spMkLst>
        </pc:spChg>
        <pc:spChg chg="del">
          <ac:chgData name="Adamos Konstantinos" userId="7ec4bfa8-d0f8-4a97-a785-d93cfb7366f7" providerId="ADAL" clId="{BDEC06E2-63A3-459D-A6AD-060E6E7E7608}" dt="2022-10-25T21:05:02.381" v="6373"/>
          <ac:spMkLst>
            <pc:docMk/>
            <pc:sldMk cId="4191942133" sldId="896"/>
            <ac:spMk id="15" creationId="{A376EFB1-01CF-419F-ABF1-2AF02BBFCBD1}"/>
          </ac:spMkLst>
        </pc:spChg>
        <pc:spChg chg="del">
          <ac:chgData name="Adamos Konstantinos" userId="7ec4bfa8-d0f8-4a97-a785-d93cfb7366f7" providerId="ADAL" clId="{BDEC06E2-63A3-459D-A6AD-060E6E7E7608}" dt="2022-10-25T21:05:02.381" v="6373"/>
          <ac:spMkLst>
            <pc:docMk/>
            <pc:sldMk cId="4191942133" sldId="896"/>
            <ac:spMk id="17" creationId="{FF9DEA15-78BD-4750-AA18-B9F28A6D5AB8}"/>
          </ac:spMkLst>
        </pc:spChg>
      </pc:sldChg>
      <pc:sldChg chg="addSp modSp add mod setBg">
        <pc:chgData name="Adamos Konstantinos" userId="7ec4bfa8-d0f8-4a97-a785-d93cfb7366f7" providerId="ADAL" clId="{BDEC06E2-63A3-459D-A6AD-060E6E7E7608}" dt="2022-10-25T21:11:22.146" v="6431" actId="20577"/>
        <pc:sldMkLst>
          <pc:docMk/>
          <pc:sldMk cId="67766632" sldId="897"/>
        </pc:sldMkLst>
        <pc:spChg chg="mod">
          <ac:chgData name="Adamos Konstantinos" userId="7ec4bfa8-d0f8-4a97-a785-d93cfb7366f7" providerId="ADAL" clId="{BDEC06E2-63A3-459D-A6AD-060E6E7E7608}" dt="2022-10-25T21:11:22.146" v="6431" actId="20577"/>
          <ac:spMkLst>
            <pc:docMk/>
            <pc:sldMk cId="67766632" sldId="897"/>
            <ac:spMk id="3" creationId="{00000000-0000-0000-0000-000000000000}"/>
          </ac:spMkLst>
        </pc:spChg>
        <pc:spChg chg="mod">
          <ac:chgData name="Adamos Konstantinos" userId="7ec4bfa8-d0f8-4a97-a785-d93cfb7366f7" providerId="ADAL" clId="{BDEC06E2-63A3-459D-A6AD-060E6E7E7608}" dt="2022-10-25T21:08:52.679" v="6395" actId="26606"/>
          <ac:spMkLst>
            <pc:docMk/>
            <pc:sldMk cId="67766632" sldId="897"/>
            <ac:spMk id="8" creationId="{00000000-0000-0000-0000-000000000000}"/>
          </ac:spMkLst>
        </pc:spChg>
        <pc:spChg chg="add">
          <ac:chgData name="Adamos Konstantinos" userId="7ec4bfa8-d0f8-4a97-a785-d93cfb7366f7" providerId="ADAL" clId="{BDEC06E2-63A3-459D-A6AD-060E6E7E7608}" dt="2022-10-25T21:08:52.679" v="6395" actId="26606"/>
          <ac:spMkLst>
            <pc:docMk/>
            <pc:sldMk cId="67766632" sldId="897"/>
            <ac:spMk id="13" creationId="{C7FA33FF-088D-4F16-95A2-2C64D353DEA8}"/>
          </ac:spMkLst>
        </pc:spChg>
        <pc:spChg chg="add">
          <ac:chgData name="Adamos Konstantinos" userId="7ec4bfa8-d0f8-4a97-a785-d93cfb7366f7" providerId="ADAL" clId="{BDEC06E2-63A3-459D-A6AD-060E6E7E7608}" dt="2022-10-25T21:08:52.679" v="6395" actId="26606"/>
          <ac:spMkLst>
            <pc:docMk/>
            <pc:sldMk cId="67766632" sldId="897"/>
            <ac:spMk id="15" creationId="{A376EFB1-01CF-419F-ABF1-2AF02BBFCBD1}"/>
          </ac:spMkLst>
        </pc:spChg>
        <pc:spChg chg="add">
          <ac:chgData name="Adamos Konstantinos" userId="7ec4bfa8-d0f8-4a97-a785-d93cfb7366f7" providerId="ADAL" clId="{BDEC06E2-63A3-459D-A6AD-060E6E7E7608}" dt="2022-10-25T21:08:52.679" v="6395" actId="26606"/>
          <ac:spMkLst>
            <pc:docMk/>
            <pc:sldMk cId="67766632" sldId="897"/>
            <ac:spMk id="17" creationId="{FF9DEA15-78BD-4750-AA18-B9F28A6D5AB8}"/>
          </ac:spMkLst>
        </pc:spChg>
      </pc:sldChg>
      <pc:sldChg chg="addSp delSp modSp add mod setBg delDesignElem">
        <pc:chgData name="Adamos Konstantinos" userId="7ec4bfa8-d0f8-4a97-a785-d93cfb7366f7" providerId="ADAL" clId="{BDEC06E2-63A3-459D-A6AD-060E6E7E7608}" dt="2022-10-26T10:46:29.169" v="6815" actId="20577"/>
        <pc:sldMkLst>
          <pc:docMk/>
          <pc:sldMk cId="896862904" sldId="898"/>
        </pc:sldMkLst>
        <pc:spChg chg="del">
          <ac:chgData name="Adamos Konstantinos" userId="7ec4bfa8-d0f8-4a97-a785-d93cfb7366f7" providerId="ADAL" clId="{BDEC06E2-63A3-459D-A6AD-060E6E7E7608}" dt="2022-10-25T21:12:09.341" v="6435" actId="478"/>
          <ac:spMkLst>
            <pc:docMk/>
            <pc:sldMk cId="896862904" sldId="898"/>
            <ac:spMk id="3" creationId="{00000000-0000-0000-0000-000000000000}"/>
          </ac:spMkLst>
        </pc:spChg>
        <pc:spChg chg="add del mod">
          <ac:chgData name="Adamos Konstantinos" userId="7ec4bfa8-d0f8-4a97-a785-d93cfb7366f7" providerId="ADAL" clId="{BDEC06E2-63A3-459D-A6AD-060E6E7E7608}" dt="2022-10-25T21:12:12.189" v="6436" actId="478"/>
          <ac:spMkLst>
            <pc:docMk/>
            <pc:sldMk cId="896862904" sldId="898"/>
            <ac:spMk id="4" creationId="{AC2C729E-ECD7-3BAE-8D7D-3B53BCB97208}"/>
          </ac:spMkLst>
        </pc:spChg>
        <pc:spChg chg="del">
          <ac:chgData name="Adamos Konstantinos" userId="7ec4bfa8-d0f8-4a97-a785-d93cfb7366f7" providerId="ADAL" clId="{BDEC06E2-63A3-459D-A6AD-060E6E7E7608}" dt="2022-10-25T21:12:05.920" v="6434" actId="478"/>
          <ac:spMkLst>
            <pc:docMk/>
            <pc:sldMk cId="896862904" sldId="898"/>
            <ac:spMk id="8" creationId="{00000000-0000-0000-0000-000000000000}"/>
          </ac:spMkLst>
        </pc:spChg>
        <pc:spChg chg="add mod">
          <ac:chgData name="Adamos Konstantinos" userId="7ec4bfa8-d0f8-4a97-a785-d93cfb7366f7" providerId="ADAL" clId="{BDEC06E2-63A3-459D-A6AD-060E6E7E7608}" dt="2022-10-26T10:46:29.169" v="6815" actId="20577"/>
          <ac:spMkLst>
            <pc:docMk/>
            <pc:sldMk cId="896862904" sldId="898"/>
            <ac:spMk id="9" creationId="{5A331A04-5266-60FE-28A7-F1E0C7613BFA}"/>
          </ac:spMkLst>
        </pc:spChg>
        <pc:spChg chg="del">
          <ac:chgData name="Adamos Konstantinos" userId="7ec4bfa8-d0f8-4a97-a785-d93cfb7366f7" providerId="ADAL" clId="{BDEC06E2-63A3-459D-A6AD-060E6E7E7608}" dt="2022-10-25T21:11:57.051" v="6433"/>
          <ac:spMkLst>
            <pc:docMk/>
            <pc:sldMk cId="896862904" sldId="898"/>
            <ac:spMk id="13" creationId="{C7FA33FF-088D-4F16-95A2-2C64D353DEA8}"/>
          </ac:spMkLst>
        </pc:spChg>
        <pc:spChg chg="del">
          <ac:chgData name="Adamos Konstantinos" userId="7ec4bfa8-d0f8-4a97-a785-d93cfb7366f7" providerId="ADAL" clId="{BDEC06E2-63A3-459D-A6AD-060E6E7E7608}" dt="2022-10-25T21:11:57.051" v="6433"/>
          <ac:spMkLst>
            <pc:docMk/>
            <pc:sldMk cId="896862904" sldId="898"/>
            <ac:spMk id="15" creationId="{A376EFB1-01CF-419F-ABF1-2AF02BBFCBD1}"/>
          </ac:spMkLst>
        </pc:spChg>
        <pc:spChg chg="del">
          <ac:chgData name="Adamos Konstantinos" userId="7ec4bfa8-d0f8-4a97-a785-d93cfb7366f7" providerId="ADAL" clId="{BDEC06E2-63A3-459D-A6AD-060E6E7E7608}" dt="2022-10-25T21:11:57.051" v="6433"/>
          <ac:spMkLst>
            <pc:docMk/>
            <pc:sldMk cId="896862904" sldId="898"/>
            <ac:spMk id="17" creationId="{FF9DEA15-78BD-4750-AA18-B9F28A6D5AB8}"/>
          </ac:spMkLst>
        </pc:spChg>
        <pc:graphicFrameChg chg="add del mod">
          <ac:chgData name="Adamos Konstantinos" userId="7ec4bfa8-d0f8-4a97-a785-d93cfb7366f7" providerId="ADAL" clId="{BDEC06E2-63A3-459D-A6AD-060E6E7E7608}" dt="2022-10-25T21:14:11.767" v="6469" actId="478"/>
          <ac:graphicFrameMkLst>
            <pc:docMk/>
            <pc:sldMk cId="896862904" sldId="898"/>
            <ac:graphicFrameMk id="5" creationId="{7DAE9DF6-2A2D-5E30-06C3-560B056F731B}"/>
          </ac:graphicFrameMkLst>
        </pc:graphicFrameChg>
        <pc:graphicFrameChg chg="add mod modGraphic">
          <ac:chgData name="Adamos Konstantinos" userId="7ec4bfa8-d0f8-4a97-a785-d93cfb7366f7" providerId="ADAL" clId="{BDEC06E2-63A3-459D-A6AD-060E6E7E7608}" dt="2022-10-25T21:37:14.161" v="6687" actId="403"/>
          <ac:graphicFrameMkLst>
            <pc:docMk/>
            <pc:sldMk cId="896862904" sldId="898"/>
            <ac:graphicFrameMk id="6" creationId="{A3F833B4-5F34-7297-4FC2-DA2A1D69BE3E}"/>
          </ac:graphicFrameMkLst>
        </pc:graphicFrameChg>
      </pc:sldChg>
      <pc:sldChg chg="addSp delSp modSp add mod">
        <pc:chgData name="Adamos Konstantinos" userId="7ec4bfa8-d0f8-4a97-a785-d93cfb7366f7" providerId="ADAL" clId="{BDEC06E2-63A3-459D-A6AD-060E6E7E7608}" dt="2022-10-26T10:46:33.742" v="6817" actId="20577"/>
        <pc:sldMkLst>
          <pc:docMk/>
          <pc:sldMk cId="3505162484" sldId="899"/>
        </pc:sldMkLst>
        <pc:spChg chg="add mod">
          <ac:chgData name="Adamos Konstantinos" userId="7ec4bfa8-d0f8-4a97-a785-d93cfb7366f7" providerId="ADAL" clId="{BDEC06E2-63A3-459D-A6AD-060E6E7E7608}" dt="2022-10-26T10:46:33.742" v="6817" actId="20577"/>
          <ac:spMkLst>
            <pc:docMk/>
            <pc:sldMk cId="3505162484" sldId="899"/>
            <ac:spMk id="2" creationId="{128A76C7-9115-C447-816C-F8B0C33B8C6D}"/>
          </ac:spMkLst>
        </pc:spChg>
        <pc:spChg chg="del mod">
          <ac:chgData name="Adamos Konstantinos" userId="7ec4bfa8-d0f8-4a97-a785-d93cfb7366f7" providerId="ADAL" clId="{BDEC06E2-63A3-459D-A6AD-060E6E7E7608}" dt="2022-10-25T21:42:33.821" v="6770" actId="478"/>
          <ac:spMkLst>
            <pc:docMk/>
            <pc:sldMk cId="3505162484" sldId="899"/>
            <ac:spMk id="9" creationId="{5A331A04-5266-60FE-28A7-F1E0C7613BFA}"/>
          </ac:spMkLst>
        </pc:spChg>
        <pc:graphicFrameChg chg="mod modGraphic">
          <ac:chgData name="Adamos Konstantinos" userId="7ec4bfa8-d0f8-4a97-a785-d93cfb7366f7" providerId="ADAL" clId="{BDEC06E2-63A3-459D-A6AD-060E6E7E7608}" dt="2022-10-25T21:38:29.552" v="6701" actId="255"/>
          <ac:graphicFrameMkLst>
            <pc:docMk/>
            <pc:sldMk cId="3505162484" sldId="899"/>
            <ac:graphicFrameMk id="6" creationId="{A3F833B4-5F34-7297-4FC2-DA2A1D69BE3E}"/>
          </ac:graphicFrameMkLst>
        </pc:graphicFrameChg>
      </pc:sldChg>
      <pc:sldChg chg="addSp delSp modSp add mod">
        <pc:chgData name="Adamos Konstantinos" userId="7ec4bfa8-d0f8-4a97-a785-d93cfb7366f7" providerId="ADAL" clId="{BDEC06E2-63A3-459D-A6AD-060E6E7E7608}" dt="2022-10-26T10:46:38.633" v="6819" actId="20577"/>
        <pc:sldMkLst>
          <pc:docMk/>
          <pc:sldMk cId="237261487" sldId="900"/>
        </pc:sldMkLst>
        <pc:spChg chg="add mod">
          <ac:chgData name="Adamos Konstantinos" userId="7ec4bfa8-d0f8-4a97-a785-d93cfb7366f7" providerId="ADAL" clId="{BDEC06E2-63A3-459D-A6AD-060E6E7E7608}" dt="2022-10-26T10:46:38.633" v="6819" actId="20577"/>
          <ac:spMkLst>
            <pc:docMk/>
            <pc:sldMk cId="237261487" sldId="900"/>
            <ac:spMk id="2" creationId="{54F17797-4489-1C48-4C1D-EDA367422D96}"/>
          </ac:spMkLst>
        </pc:spChg>
        <pc:spChg chg="del mod">
          <ac:chgData name="Adamos Konstantinos" userId="7ec4bfa8-d0f8-4a97-a785-d93cfb7366f7" providerId="ADAL" clId="{BDEC06E2-63A3-459D-A6AD-060E6E7E7608}" dt="2022-10-25T21:42:43.164" v="6774" actId="478"/>
          <ac:spMkLst>
            <pc:docMk/>
            <pc:sldMk cId="237261487" sldId="900"/>
            <ac:spMk id="9" creationId="{5A331A04-5266-60FE-28A7-F1E0C7613BFA}"/>
          </ac:spMkLst>
        </pc:spChg>
        <pc:graphicFrameChg chg="mod modGraphic">
          <ac:chgData name="Adamos Konstantinos" userId="7ec4bfa8-d0f8-4a97-a785-d93cfb7366f7" providerId="ADAL" clId="{BDEC06E2-63A3-459D-A6AD-060E6E7E7608}" dt="2022-10-25T21:39:38.711" v="6716" actId="2711"/>
          <ac:graphicFrameMkLst>
            <pc:docMk/>
            <pc:sldMk cId="237261487" sldId="900"/>
            <ac:graphicFrameMk id="6" creationId="{A3F833B4-5F34-7297-4FC2-DA2A1D69BE3E}"/>
          </ac:graphicFrameMkLst>
        </pc:graphicFrameChg>
      </pc:sldChg>
      <pc:sldChg chg="addSp delSp modSp add mod">
        <pc:chgData name="Adamos Konstantinos" userId="7ec4bfa8-d0f8-4a97-a785-d93cfb7366f7" providerId="ADAL" clId="{BDEC06E2-63A3-459D-A6AD-060E6E7E7608}" dt="2022-10-26T10:46:43.724" v="6821" actId="20577"/>
        <pc:sldMkLst>
          <pc:docMk/>
          <pc:sldMk cId="1787088931" sldId="901"/>
        </pc:sldMkLst>
        <pc:spChg chg="add mod">
          <ac:chgData name="Adamos Konstantinos" userId="7ec4bfa8-d0f8-4a97-a785-d93cfb7366f7" providerId="ADAL" clId="{BDEC06E2-63A3-459D-A6AD-060E6E7E7608}" dt="2022-10-26T10:46:43.724" v="6821" actId="20577"/>
          <ac:spMkLst>
            <pc:docMk/>
            <pc:sldMk cId="1787088931" sldId="901"/>
            <ac:spMk id="2" creationId="{4A090E61-2244-F344-9414-B299DBC17041}"/>
          </ac:spMkLst>
        </pc:spChg>
        <pc:spChg chg="del mod">
          <ac:chgData name="Adamos Konstantinos" userId="7ec4bfa8-d0f8-4a97-a785-d93cfb7366f7" providerId="ADAL" clId="{BDEC06E2-63A3-459D-A6AD-060E6E7E7608}" dt="2022-10-25T21:42:54.311" v="6778" actId="478"/>
          <ac:spMkLst>
            <pc:docMk/>
            <pc:sldMk cId="1787088931" sldId="901"/>
            <ac:spMk id="9" creationId="{5A331A04-5266-60FE-28A7-F1E0C7613BFA}"/>
          </ac:spMkLst>
        </pc:spChg>
        <pc:graphicFrameChg chg="mod modGraphic">
          <ac:chgData name="Adamos Konstantinos" userId="7ec4bfa8-d0f8-4a97-a785-d93cfb7366f7" providerId="ADAL" clId="{BDEC06E2-63A3-459D-A6AD-060E6E7E7608}" dt="2022-10-25T21:40:23.562" v="6730" actId="2711"/>
          <ac:graphicFrameMkLst>
            <pc:docMk/>
            <pc:sldMk cId="1787088931" sldId="901"/>
            <ac:graphicFrameMk id="6" creationId="{A3F833B4-5F34-7297-4FC2-DA2A1D69BE3E}"/>
          </ac:graphicFrameMkLst>
        </pc:graphicFrameChg>
      </pc:sldChg>
      <pc:sldChg chg="addSp delSp modSp add mod">
        <pc:chgData name="Adamos Konstantinos" userId="7ec4bfa8-d0f8-4a97-a785-d93cfb7366f7" providerId="ADAL" clId="{BDEC06E2-63A3-459D-A6AD-060E6E7E7608}" dt="2022-10-26T10:46:48.910" v="6823" actId="20577"/>
        <pc:sldMkLst>
          <pc:docMk/>
          <pc:sldMk cId="279189780" sldId="902"/>
        </pc:sldMkLst>
        <pc:spChg chg="add mod">
          <ac:chgData name="Adamos Konstantinos" userId="7ec4bfa8-d0f8-4a97-a785-d93cfb7366f7" providerId="ADAL" clId="{BDEC06E2-63A3-459D-A6AD-060E6E7E7608}" dt="2022-10-26T10:46:48.910" v="6823" actId="20577"/>
          <ac:spMkLst>
            <pc:docMk/>
            <pc:sldMk cId="279189780" sldId="902"/>
            <ac:spMk id="2" creationId="{9F9AE00C-667D-0D3C-B268-7F273EAAEF7E}"/>
          </ac:spMkLst>
        </pc:spChg>
        <pc:spChg chg="del mod">
          <ac:chgData name="Adamos Konstantinos" userId="7ec4bfa8-d0f8-4a97-a785-d93cfb7366f7" providerId="ADAL" clId="{BDEC06E2-63A3-459D-A6AD-060E6E7E7608}" dt="2022-10-25T21:43:05.201" v="6782" actId="478"/>
          <ac:spMkLst>
            <pc:docMk/>
            <pc:sldMk cId="279189780" sldId="902"/>
            <ac:spMk id="9" creationId="{5A331A04-5266-60FE-28A7-F1E0C7613BFA}"/>
          </ac:spMkLst>
        </pc:spChg>
        <pc:graphicFrameChg chg="mod modGraphic">
          <ac:chgData name="Adamos Konstantinos" userId="7ec4bfa8-d0f8-4a97-a785-d93cfb7366f7" providerId="ADAL" clId="{BDEC06E2-63A3-459D-A6AD-060E6E7E7608}" dt="2022-10-25T21:41:09.252" v="6744" actId="2711"/>
          <ac:graphicFrameMkLst>
            <pc:docMk/>
            <pc:sldMk cId="279189780" sldId="902"/>
            <ac:graphicFrameMk id="6" creationId="{A3F833B4-5F34-7297-4FC2-DA2A1D69BE3E}"/>
          </ac:graphicFrameMkLst>
        </pc:graphicFrameChg>
      </pc:sldChg>
      <pc:sldChg chg="addSp delSp modSp add mod">
        <pc:chgData name="Adamos Konstantinos" userId="7ec4bfa8-d0f8-4a97-a785-d93cfb7366f7" providerId="ADAL" clId="{BDEC06E2-63A3-459D-A6AD-060E6E7E7608}" dt="2022-10-26T10:46:54.210" v="6825" actId="20577"/>
        <pc:sldMkLst>
          <pc:docMk/>
          <pc:sldMk cId="2141077016" sldId="903"/>
        </pc:sldMkLst>
        <pc:spChg chg="add mod">
          <ac:chgData name="Adamos Konstantinos" userId="7ec4bfa8-d0f8-4a97-a785-d93cfb7366f7" providerId="ADAL" clId="{BDEC06E2-63A3-459D-A6AD-060E6E7E7608}" dt="2022-10-26T10:46:54.210" v="6825" actId="20577"/>
          <ac:spMkLst>
            <pc:docMk/>
            <pc:sldMk cId="2141077016" sldId="903"/>
            <ac:spMk id="2" creationId="{D9A43C81-07FF-4013-D389-120A8D2591BF}"/>
          </ac:spMkLst>
        </pc:spChg>
        <pc:spChg chg="del mod">
          <ac:chgData name="Adamos Konstantinos" userId="7ec4bfa8-d0f8-4a97-a785-d93cfb7366f7" providerId="ADAL" clId="{BDEC06E2-63A3-459D-A6AD-060E6E7E7608}" dt="2022-10-25T21:43:16.486" v="6786" actId="478"/>
          <ac:spMkLst>
            <pc:docMk/>
            <pc:sldMk cId="2141077016" sldId="903"/>
            <ac:spMk id="9" creationId="{5A331A04-5266-60FE-28A7-F1E0C7613BFA}"/>
          </ac:spMkLst>
        </pc:spChg>
        <pc:graphicFrameChg chg="mod modGraphic">
          <ac:chgData name="Adamos Konstantinos" userId="7ec4bfa8-d0f8-4a97-a785-d93cfb7366f7" providerId="ADAL" clId="{BDEC06E2-63A3-459D-A6AD-060E6E7E7608}" dt="2022-10-25T21:41:45.579" v="6758" actId="2711"/>
          <ac:graphicFrameMkLst>
            <pc:docMk/>
            <pc:sldMk cId="2141077016" sldId="903"/>
            <ac:graphicFrameMk id="6" creationId="{A3F833B4-5F34-7297-4FC2-DA2A1D69BE3E}"/>
          </ac:graphicFrameMkLst>
        </pc:graphicFrameChg>
      </pc:sldChg>
      <pc:sldChg chg="modSp add mod">
        <pc:chgData name="Adamos Konstantinos" userId="7ec4bfa8-d0f8-4a97-a785-d93cfb7366f7" providerId="ADAL" clId="{BDEC06E2-63A3-459D-A6AD-060E6E7E7608}" dt="2022-10-26T10:50:44.957" v="6872" actId="20577"/>
        <pc:sldMkLst>
          <pc:docMk/>
          <pc:sldMk cId="3582861950" sldId="904"/>
        </pc:sldMkLst>
        <pc:spChg chg="mod">
          <ac:chgData name="Adamos Konstantinos" userId="7ec4bfa8-d0f8-4a97-a785-d93cfb7366f7" providerId="ADAL" clId="{BDEC06E2-63A3-459D-A6AD-060E6E7E7608}" dt="2022-10-26T10:46:58.183" v="6827" actId="20577"/>
          <ac:spMkLst>
            <pc:docMk/>
            <pc:sldMk cId="3582861950" sldId="904"/>
            <ac:spMk id="2" creationId="{D9A43C81-07FF-4013-D389-120A8D2591BF}"/>
          </ac:spMkLst>
        </pc:spChg>
        <pc:graphicFrameChg chg="mod modGraphic">
          <ac:chgData name="Adamos Konstantinos" userId="7ec4bfa8-d0f8-4a97-a785-d93cfb7366f7" providerId="ADAL" clId="{BDEC06E2-63A3-459D-A6AD-060E6E7E7608}" dt="2022-10-26T10:50:44.957" v="6872" actId="20577"/>
          <ac:graphicFrameMkLst>
            <pc:docMk/>
            <pc:sldMk cId="3582861950" sldId="904"/>
            <ac:graphicFrameMk id="6" creationId="{A3F833B4-5F34-7297-4FC2-DA2A1D69BE3E}"/>
          </ac:graphicFrameMkLst>
        </pc:graphicFrameChg>
      </pc:sldChg>
      <pc:sldChg chg="modSp add mod">
        <pc:chgData name="Adamos Konstantinos" userId="7ec4bfa8-d0f8-4a97-a785-d93cfb7366f7" providerId="ADAL" clId="{BDEC06E2-63A3-459D-A6AD-060E6E7E7608}" dt="2022-10-26T10:51:46.339" v="6883" actId="20577"/>
        <pc:sldMkLst>
          <pc:docMk/>
          <pc:sldMk cId="2023922198" sldId="905"/>
        </pc:sldMkLst>
        <pc:spChg chg="mod">
          <ac:chgData name="Adamos Konstantinos" userId="7ec4bfa8-d0f8-4a97-a785-d93cfb7366f7" providerId="ADAL" clId="{BDEC06E2-63A3-459D-A6AD-060E6E7E7608}" dt="2022-10-26T10:50:56.982" v="6875" actId="20577"/>
          <ac:spMkLst>
            <pc:docMk/>
            <pc:sldMk cId="2023922198" sldId="905"/>
            <ac:spMk id="2" creationId="{D9A43C81-07FF-4013-D389-120A8D2591BF}"/>
          </ac:spMkLst>
        </pc:spChg>
        <pc:graphicFrameChg chg="mod modGraphic">
          <ac:chgData name="Adamos Konstantinos" userId="7ec4bfa8-d0f8-4a97-a785-d93cfb7366f7" providerId="ADAL" clId="{BDEC06E2-63A3-459D-A6AD-060E6E7E7608}" dt="2022-10-26T10:51:46.339" v="6883" actId="20577"/>
          <ac:graphicFrameMkLst>
            <pc:docMk/>
            <pc:sldMk cId="2023922198" sldId="905"/>
            <ac:graphicFrameMk id="6" creationId="{A3F833B4-5F34-7297-4FC2-DA2A1D69BE3E}"/>
          </ac:graphicFrameMkLst>
        </pc:graphicFrameChg>
      </pc:sldChg>
      <pc:sldChg chg="modSp add mod">
        <pc:chgData name="Adamos Konstantinos" userId="7ec4bfa8-d0f8-4a97-a785-d93cfb7366f7" providerId="ADAL" clId="{BDEC06E2-63A3-459D-A6AD-060E6E7E7608}" dt="2022-10-26T10:54:51.179" v="6908" actId="20577"/>
        <pc:sldMkLst>
          <pc:docMk/>
          <pc:sldMk cId="254511388" sldId="906"/>
        </pc:sldMkLst>
        <pc:spChg chg="mod">
          <ac:chgData name="Adamos Konstantinos" userId="7ec4bfa8-d0f8-4a97-a785-d93cfb7366f7" providerId="ADAL" clId="{BDEC06E2-63A3-459D-A6AD-060E6E7E7608}" dt="2022-10-26T10:52:53.160" v="6886" actId="20577"/>
          <ac:spMkLst>
            <pc:docMk/>
            <pc:sldMk cId="254511388" sldId="906"/>
            <ac:spMk id="2" creationId="{D9A43C81-07FF-4013-D389-120A8D2591BF}"/>
          </ac:spMkLst>
        </pc:spChg>
        <pc:graphicFrameChg chg="mod modGraphic">
          <ac:chgData name="Adamos Konstantinos" userId="7ec4bfa8-d0f8-4a97-a785-d93cfb7366f7" providerId="ADAL" clId="{BDEC06E2-63A3-459D-A6AD-060E6E7E7608}" dt="2022-10-26T10:54:51.179" v="6908" actId="20577"/>
          <ac:graphicFrameMkLst>
            <pc:docMk/>
            <pc:sldMk cId="254511388" sldId="906"/>
            <ac:graphicFrameMk id="6" creationId="{A3F833B4-5F34-7297-4FC2-DA2A1D69BE3E}"/>
          </ac:graphicFrameMkLst>
        </pc:graphicFrameChg>
      </pc:sldChg>
      <pc:sldChg chg="modSp add mod">
        <pc:chgData name="Adamos Konstantinos" userId="7ec4bfa8-d0f8-4a97-a785-d93cfb7366f7" providerId="ADAL" clId="{BDEC06E2-63A3-459D-A6AD-060E6E7E7608}" dt="2022-10-26T10:55:52.312" v="6918" actId="20577"/>
        <pc:sldMkLst>
          <pc:docMk/>
          <pc:sldMk cId="664973486" sldId="907"/>
        </pc:sldMkLst>
        <pc:spChg chg="mod">
          <ac:chgData name="Adamos Konstantinos" userId="7ec4bfa8-d0f8-4a97-a785-d93cfb7366f7" providerId="ADAL" clId="{BDEC06E2-63A3-459D-A6AD-060E6E7E7608}" dt="2022-10-26T10:55:01.979" v="6911" actId="20577"/>
          <ac:spMkLst>
            <pc:docMk/>
            <pc:sldMk cId="664973486" sldId="907"/>
            <ac:spMk id="2" creationId="{D9A43C81-07FF-4013-D389-120A8D2591BF}"/>
          </ac:spMkLst>
        </pc:spChg>
        <pc:graphicFrameChg chg="mod modGraphic">
          <ac:chgData name="Adamos Konstantinos" userId="7ec4bfa8-d0f8-4a97-a785-d93cfb7366f7" providerId="ADAL" clId="{BDEC06E2-63A3-459D-A6AD-060E6E7E7608}" dt="2022-10-26T10:55:52.312" v="6918" actId="20577"/>
          <ac:graphicFrameMkLst>
            <pc:docMk/>
            <pc:sldMk cId="664973486" sldId="907"/>
            <ac:graphicFrameMk id="6" creationId="{A3F833B4-5F34-7297-4FC2-DA2A1D69BE3E}"/>
          </ac:graphicFrameMkLst>
        </pc:graphicFrameChg>
      </pc:sldChg>
      <pc:sldChg chg="modSp add mod">
        <pc:chgData name="Adamos Konstantinos" userId="7ec4bfa8-d0f8-4a97-a785-d93cfb7366f7" providerId="ADAL" clId="{BDEC06E2-63A3-459D-A6AD-060E6E7E7608}" dt="2022-10-26T10:58:01.172" v="6943" actId="20577"/>
        <pc:sldMkLst>
          <pc:docMk/>
          <pc:sldMk cId="988459379" sldId="908"/>
        </pc:sldMkLst>
        <pc:spChg chg="mod">
          <ac:chgData name="Adamos Konstantinos" userId="7ec4bfa8-d0f8-4a97-a785-d93cfb7366f7" providerId="ADAL" clId="{BDEC06E2-63A3-459D-A6AD-060E6E7E7608}" dt="2022-10-26T10:56:26.714" v="6921" actId="20577"/>
          <ac:spMkLst>
            <pc:docMk/>
            <pc:sldMk cId="988459379" sldId="908"/>
            <ac:spMk id="2" creationId="{D9A43C81-07FF-4013-D389-120A8D2591BF}"/>
          </ac:spMkLst>
        </pc:spChg>
        <pc:graphicFrameChg chg="mod modGraphic">
          <ac:chgData name="Adamos Konstantinos" userId="7ec4bfa8-d0f8-4a97-a785-d93cfb7366f7" providerId="ADAL" clId="{BDEC06E2-63A3-459D-A6AD-060E6E7E7608}" dt="2022-10-26T10:58:01.172" v="6943" actId="20577"/>
          <ac:graphicFrameMkLst>
            <pc:docMk/>
            <pc:sldMk cId="988459379" sldId="908"/>
            <ac:graphicFrameMk id="6" creationId="{A3F833B4-5F34-7297-4FC2-DA2A1D69BE3E}"/>
          </ac:graphicFrameMkLst>
        </pc:graphicFrameChg>
      </pc:sldChg>
      <pc:sldChg chg="modSp add mod">
        <pc:chgData name="Adamos Konstantinos" userId="7ec4bfa8-d0f8-4a97-a785-d93cfb7366f7" providerId="ADAL" clId="{BDEC06E2-63A3-459D-A6AD-060E6E7E7608}" dt="2022-10-26T10:58:55.417" v="6953" actId="20577"/>
        <pc:sldMkLst>
          <pc:docMk/>
          <pc:sldMk cId="3617518801" sldId="909"/>
        </pc:sldMkLst>
        <pc:spChg chg="mod">
          <ac:chgData name="Adamos Konstantinos" userId="7ec4bfa8-d0f8-4a97-a785-d93cfb7366f7" providerId="ADAL" clId="{BDEC06E2-63A3-459D-A6AD-060E6E7E7608}" dt="2022-10-26T10:58:55.417" v="6953" actId="20577"/>
          <ac:spMkLst>
            <pc:docMk/>
            <pc:sldMk cId="3617518801" sldId="909"/>
            <ac:spMk id="2" creationId="{D9A43C81-07FF-4013-D389-120A8D2591BF}"/>
          </ac:spMkLst>
        </pc:spChg>
        <pc:graphicFrameChg chg="mod modGraphic">
          <ac:chgData name="Adamos Konstantinos" userId="7ec4bfa8-d0f8-4a97-a785-d93cfb7366f7" providerId="ADAL" clId="{BDEC06E2-63A3-459D-A6AD-060E6E7E7608}" dt="2022-10-26T10:58:46.745" v="6951" actId="20577"/>
          <ac:graphicFrameMkLst>
            <pc:docMk/>
            <pc:sldMk cId="3617518801" sldId="909"/>
            <ac:graphicFrameMk id="6" creationId="{A3F833B4-5F34-7297-4FC2-DA2A1D69BE3E}"/>
          </ac:graphicFrameMkLst>
        </pc:graphicFrameChg>
      </pc:sldChg>
      <pc:sldChg chg="modSp add mod">
        <pc:chgData name="Adamos Konstantinos" userId="7ec4bfa8-d0f8-4a97-a785-d93cfb7366f7" providerId="ADAL" clId="{BDEC06E2-63A3-459D-A6AD-060E6E7E7608}" dt="2022-10-26T11:01:22.134" v="6982" actId="20577"/>
        <pc:sldMkLst>
          <pc:docMk/>
          <pc:sldMk cId="799214383" sldId="910"/>
        </pc:sldMkLst>
        <pc:spChg chg="mod">
          <ac:chgData name="Adamos Konstantinos" userId="7ec4bfa8-d0f8-4a97-a785-d93cfb7366f7" providerId="ADAL" clId="{BDEC06E2-63A3-459D-A6AD-060E6E7E7608}" dt="2022-10-26T10:59:37.126" v="6960" actId="20577"/>
          <ac:spMkLst>
            <pc:docMk/>
            <pc:sldMk cId="799214383" sldId="910"/>
            <ac:spMk id="2" creationId="{D9A43C81-07FF-4013-D389-120A8D2591BF}"/>
          </ac:spMkLst>
        </pc:spChg>
        <pc:graphicFrameChg chg="mod modGraphic">
          <ac:chgData name="Adamos Konstantinos" userId="7ec4bfa8-d0f8-4a97-a785-d93cfb7366f7" providerId="ADAL" clId="{BDEC06E2-63A3-459D-A6AD-060E6E7E7608}" dt="2022-10-26T11:01:22.134" v="6982" actId="20577"/>
          <ac:graphicFrameMkLst>
            <pc:docMk/>
            <pc:sldMk cId="799214383" sldId="910"/>
            <ac:graphicFrameMk id="6" creationId="{A3F833B4-5F34-7297-4FC2-DA2A1D69BE3E}"/>
          </ac:graphicFrameMkLst>
        </pc:graphicFrameChg>
      </pc:sldChg>
      <pc:sldChg chg="modSp add del mod">
        <pc:chgData name="Adamos Konstantinos" userId="7ec4bfa8-d0f8-4a97-a785-d93cfb7366f7" providerId="ADAL" clId="{BDEC06E2-63A3-459D-A6AD-060E6E7E7608}" dt="2022-10-26T10:59:32.592" v="6957" actId="47"/>
        <pc:sldMkLst>
          <pc:docMk/>
          <pc:sldMk cId="1353546057" sldId="910"/>
        </pc:sldMkLst>
        <pc:spChg chg="mod">
          <ac:chgData name="Adamos Konstantinos" userId="7ec4bfa8-d0f8-4a97-a785-d93cfb7366f7" providerId="ADAL" clId="{BDEC06E2-63A3-459D-A6AD-060E6E7E7608}" dt="2022-10-26T10:59:12.391" v="6956" actId="20577"/>
          <ac:spMkLst>
            <pc:docMk/>
            <pc:sldMk cId="1353546057" sldId="910"/>
            <ac:spMk id="2" creationId="{D9A43C81-07FF-4013-D389-120A8D2591BF}"/>
          </ac:spMkLst>
        </pc:spChg>
      </pc:sldChg>
      <pc:sldChg chg="modSp add mod">
        <pc:chgData name="Adamos Konstantinos" userId="7ec4bfa8-d0f8-4a97-a785-d93cfb7366f7" providerId="ADAL" clId="{BDEC06E2-63A3-459D-A6AD-060E6E7E7608}" dt="2022-10-26T11:04:26.169" v="7019" actId="20577"/>
        <pc:sldMkLst>
          <pc:docMk/>
          <pc:sldMk cId="275242092" sldId="911"/>
        </pc:sldMkLst>
        <pc:spChg chg="mod">
          <ac:chgData name="Adamos Konstantinos" userId="7ec4bfa8-d0f8-4a97-a785-d93cfb7366f7" providerId="ADAL" clId="{BDEC06E2-63A3-459D-A6AD-060E6E7E7608}" dt="2022-10-26T11:01:57.557" v="6991" actId="20577"/>
          <ac:spMkLst>
            <pc:docMk/>
            <pc:sldMk cId="275242092" sldId="911"/>
            <ac:spMk id="2" creationId="{D9A43C81-07FF-4013-D389-120A8D2591BF}"/>
          </ac:spMkLst>
        </pc:spChg>
        <pc:graphicFrameChg chg="mod modGraphic">
          <ac:chgData name="Adamos Konstantinos" userId="7ec4bfa8-d0f8-4a97-a785-d93cfb7366f7" providerId="ADAL" clId="{BDEC06E2-63A3-459D-A6AD-060E6E7E7608}" dt="2022-10-26T11:04:26.169" v="7019" actId="20577"/>
          <ac:graphicFrameMkLst>
            <pc:docMk/>
            <pc:sldMk cId="275242092" sldId="911"/>
            <ac:graphicFrameMk id="6" creationId="{A3F833B4-5F34-7297-4FC2-DA2A1D69BE3E}"/>
          </ac:graphicFrameMkLst>
        </pc:graphicFrameChg>
      </pc:sldChg>
      <pc:sldChg chg="modSp add mod">
        <pc:chgData name="Adamos Konstantinos" userId="7ec4bfa8-d0f8-4a97-a785-d93cfb7366f7" providerId="ADAL" clId="{BDEC06E2-63A3-459D-A6AD-060E6E7E7608}" dt="2022-10-26T11:05:33.475" v="7031" actId="20577"/>
        <pc:sldMkLst>
          <pc:docMk/>
          <pc:sldMk cId="1094627379" sldId="912"/>
        </pc:sldMkLst>
        <pc:spChg chg="mod">
          <ac:chgData name="Adamos Konstantinos" userId="7ec4bfa8-d0f8-4a97-a785-d93cfb7366f7" providerId="ADAL" clId="{BDEC06E2-63A3-459D-A6AD-060E6E7E7608}" dt="2022-10-26T11:04:36.856" v="7022" actId="20577"/>
          <ac:spMkLst>
            <pc:docMk/>
            <pc:sldMk cId="1094627379" sldId="912"/>
            <ac:spMk id="2" creationId="{D9A43C81-07FF-4013-D389-120A8D2591BF}"/>
          </ac:spMkLst>
        </pc:spChg>
        <pc:graphicFrameChg chg="mod modGraphic">
          <ac:chgData name="Adamos Konstantinos" userId="7ec4bfa8-d0f8-4a97-a785-d93cfb7366f7" providerId="ADAL" clId="{BDEC06E2-63A3-459D-A6AD-060E6E7E7608}" dt="2022-10-26T11:05:33.475" v="7031" actId="20577"/>
          <ac:graphicFrameMkLst>
            <pc:docMk/>
            <pc:sldMk cId="1094627379" sldId="912"/>
            <ac:graphicFrameMk id="6" creationId="{A3F833B4-5F34-7297-4FC2-DA2A1D69BE3E}"/>
          </ac:graphicFrameMkLst>
        </pc:graphicFrameChg>
      </pc:sldChg>
      <pc:sldChg chg="addSp delSp modSp add mod">
        <pc:chgData name="Adamos Konstantinos" userId="7ec4bfa8-d0f8-4a97-a785-d93cfb7366f7" providerId="ADAL" clId="{BDEC06E2-63A3-459D-A6AD-060E6E7E7608}" dt="2022-10-26T11:08:21.424" v="7058"/>
        <pc:sldMkLst>
          <pc:docMk/>
          <pc:sldMk cId="2740799848" sldId="913"/>
        </pc:sldMkLst>
        <pc:spChg chg="mod">
          <ac:chgData name="Adamos Konstantinos" userId="7ec4bfa8-d0f8-4a97-a785-d93cfb7366f7" providerId="ADAL" clId="{BDEC06E2-63A3-459D-A6AD-060E6E7E7608}" dt="2022-10-26T11:05:59.880" v="7034" actId="20577"/>
          <ac:spMkLst>
            <pc:docMk/>
            <pc:sldMk cId="2740799848" sldId="913"/>
            <ac:spMk id="2" creationId="{D9A43C81-07FF-4013-D389-120A8D2591BF}"/>
          </ac:spMkLst>
        </pc:spChg>
        <pc:graphicFrameChg chg="add del mod">
          <ac:chgData name="Adamos Konstantinos" userId="7ec4bfa8-d0f8-4a97-a785-d93cfb7366f7" providerId="ADAL" clId="{BDEC06E2-63A3-459D-A6AD-060E6E7E7608}" dt="2022-10-26T11:08:21.424" v="7058"/>
          <ac:graphicFrameMkLst>
            <pc:docMk/>
            <pc:sldMk cId="2740799848" sldId="913"/>
            <ac:graphicFrameMk id="3" creationId="{33191567-9D71-37BD-6E2D-BE3509320736}"/>
          </ac:graphicFrameMkLst>
        </pc:graphicFrameChg>
        <pc:graphicFrameChg chg="mod modGraphic">
          <ac:chgData name="Adamos Konstantinos" userId="7ec4bfa8-d0f8-4a97-a785-d93cfb7366f7" providerId="ADAL" clId="{BDEC06E2-63A3-459D-A6AD-060E6E7E7608}" dt="2022-10-26T11:07:39.281" v="7056" actId="20577"/>
          <ac:graphicFrameMkLst>
            <pc:docMk/>
            <pc:sldMk cId="2740799848" sldId="913"/>
            <ac:graphicFrameMk id="6" creationId="{A3F833B4-5F34-7297-4FC2-DA2A1D69BE3E}"/>
          </ac:graphicFrameMkLst>
        </pc:graphicFrameChg>
      </pc:sldChg>
      <pc:sldChg chg="modSp add mod">
        <pc:chgData name="Adamos Konstantinos" userId="7ec4bfa8-d0f8-4a97-a785-d93cfb7366f7" providerId="ADAL" clId="{BDEC06E2-63A3-459D-A6AD-060E6E7E7608}" dt="2022-10-26T11:10:31.629" v="7089" actId="20577"/>
        <pc:sldMkLst>
          <pc:docMk/>
          <pc:sldMk cId="247128965" sldId="914"/>
        </pc:sldMkLst>
        <pc:spChg chg="mod">
          <ac:chgData name="Adamos Konstantinos" userId="7ec4bfa8-d0f8-4a97-a785-d93cfb7366f7" providerId="ADAL" clId="{BDEC06E2-63A3-459D-A6AD-060E6E7E7608}" dt="2022-10-26T11:08:39.630" v="7067" actId="14100"/>
          <ac:spMkLst>
            <pc:docMk/>
            <pc:sldMk cId="247128965" sldId="914"/>
            <ac:spMk id="2" creationId="{D9A43C81-07FF-4013-D389-120A8D2591BF}"/>
          </ac:spMkLst>
        </pc:spChg>
        <pc:graphicFrameChg chg="mod modGraphic">
          <ac:chgData name="Adamos Konstantinos" userId="7ec4bfa8-d0f8-4a97-a785-d93cfb7366f7" providerId="ADAL" clId="{BDEC06E2-63A3-459D-A6AD-060E6E7E7608}" dt="2022-10-26T11:10:31.629" v="7089" actId="20577"/>
          <ac:graphicFrameMkLst>
            <pc:docMk/>
            <pc:sldMk cId="247128965" sldId="914"/>
            <ac:graphicFrameMk id="6" creationId="{A3F833B4-5F34-7297-4FC2-DA2A1D69BE3E}"/>
          </ac:graphicFrameMkLst>
        </pc:graphicFrameChg>
      </pc:sldChg>
      <pc:sldChg chg="modSp add mod">
        <pc:chgData name="Adamos Konstantinos" userId="7ec4bfa8-d0f8-4a97-a785-d93cfb7366f7" providerId="ADAL" clId="{BDEC06E2-63A3-459D-A6AD-060E6E7E7608}" dt="2022-10-26T11:11:09.007" v="7097" actId="255"/>
        <pc:sldMkLst>
          <pc:docMk/>
          <pc:sldMk cId="358499070" sldId="915"/>
        </pc:sldMkLst>
        <pc:spChg chg="mod">
          <ac:chgData name="Adamos Konstantinos" userId="7ec4bfa8-d0f8-4a97-a785-d93cfb7366f7" providerId="ADAL" clId="{BDEC06E2-63A3-459D-A6AD-060E6E7E7608}" dt="2022-10-26T11:10:40.136" v="7092" actId="20577"/>
          <ac:spMkLst>
            <pc:docMk/>
            <pc:sldMk cId="358499070" sldId="915"/>
            <ac:spMk id="2" creationId="{D9A43C81-07FF-4013-D389-120A8D2591BF}"/>
          </ac:spMkLst>
        </pc:spChg>
        <pc:graphicFrameChg chg="mod modGraphic">
          <ac:chgData name="Adamos Konstantinos" userId="7ec4bfa8-d0f8-4a97-a785-d93cfb7366f7" providerId="ADAL" clId="{BDEC06E2-63A3-459D-A6AD-060E6E7E7608}" dt="2022-10-26T11:11:09.007" v="7097" actId="255"/>
          <ac:graphicFrameMkLst>
            <pc:docMk/>
            <pc:sldMk cId="358499070" sldId="915"/>
            <ac:graphicFrameMk id="6" creationId="{A3F833B4-5F34-7297-4FC2-DA2A1D69BE3E}"/>
          </ac:graphicFrameMkLst>
        </pc:graphicFrameChg>
      </pc:sldChg>
      <pc:sldChg chg="modSp add mod">
        <pc:chgData name="Adamos Konstantinos" userId="7ec4bfa8-d0f8-4a97-a785-d93cfb7366f7" providerId="ADAL" clId="{BDEC06E2-63A3-459D-A6AD-060E6E7E7608}" dt="2022-10-26T11:15:49.343" v="7190" actId="1035"/>
        <pc:sldMkLst>
          <pc:docMk/>
          <pc:sldMk cId="2713812111" sldId="916"/>
        </pc:sldMkLst>
        <pc:spChg chg="mod">
          <ac:chgData name="Adamos Konstantinos" userId="7ec4bfa8-d0f8-4a97-a785-d93cfb7366f7" providerId="ADAL" clId="{BDEC06E2-63A3-459D-A6AD-060E6E7E7608}" dt="2022-10-26T11:11:28.865" v="7100" actId="20577"/>
          <ac:spMkLst>
            <pc:docMk/>
            <pc:sldMk cId="2713812111" sldId="916"/>
            <ac:spMk id="2" creationId="{D9A43C81-07FF-4013-D389-120A8D2591BF}"/>
          </ac:spMkLst>
        </pc:spChg>
        <pc:graphicFrameChg chg="mod modGraphic">
          <ac:chgData name="Adamos Konstantinos" userId="7ec4bfa8-d0f8-4a97-a785-d93cfb7366f7" providerId="ADAL" clId="{BDEC06E2-63A3-459D-A6AD-060E6E7E7608}" dt="2022-10-26T11:15:49.343" v="7190" actId="1035"/>
          <ac:graphicFrameMkLst>
            <pc:docMk/>
            <pc:sldMk cId="2713812111" sldId="916"/>
            <ac:graphicFrameMk id="6" creationId="{A3F833B4-5F34-7297-4FC2-DA2A1D69BE3E}"/>
          </ac:graphicFrameMkLst>
        </pc:graphicFrameChg>
      </pc:sldChg>
      <pc:sldChg chg="modSp add mod">
        <pc:chgData name="Adamos Konstantinos" userId="7ec4bfa8-d0f8-4a97-a785-d93cfb7366f7" providerId="ADAL" clId="{BDEC06E2-63A3-459D-A6AD-060E6E7E7608}" dt="2022-10-26T11:17:15.153" v="7203" actId="20577"/>
        <pc:sldMkLst>
          <pc:docMk/>
          <pc:sldMk cId="2895790900" sldId="917"/>
        </pc:sldMkLst>
        <pc:spChg chg="mod">
          <ac:chgData name="Adamos Konstantinos" userId="7ec4bfa8-d0f8-4a97-a785-d93cfb7366f7" providerId="ADAL" clId="{BDEC06E2-63A3-459D-A6AD-060E6E7E7608}" dt="2022-10-26T11:17:15.153" v="7203" actId="20577"/>
          <ac:spMkLst>
            <pc:docMk/>
            <pc:sldMk cId="2895790900" sldId="917"/>
            <ac:spMk id="2" creationId="{D9A43C81-07FF-4013-D389-120A8D2591BF}"/>
          </ac:spMkLst>
        </pc:spChg>
        <pc:graphicFrameChg chg="mod modGraphic">
          <ac:chgData name="Adamos Konstantinos" userId="7ec4bfa8-d0f8-4a97-a785-d93cfb7366f7" providerId="ADAL" clId="{BDEC06E2-63A3-459D-A6AD-060E6E7E7608}" dt="2022-10-26T11:17:05.671" v="7201" actId="255"/>
          <ac:graphicFrameMkLst>
            <pc:docMk/>
            <pc:sldMk cId="2895790900" sldId="917"/>
            <ac:graphicFrameMk id="6" creationId="{A3F833B4-5F34-7297-4FC2-DA2A1D69BE3E}"/>
          </ac:graphicFrameMkLst>
        </pc:graphicFrameChg>
      </pc:sldChg>
      <pc:sldChg chg="modSp add mod">
        <pc:chgData name="Adamos Konstantinos" userId="7ec4bfa8-d0f8-4a97-a785-d93cfb7366f7" providerId="ADAL" clId="{BDEC06E2-63A3-459D-A6AD-060E6E7E7608}" dt="2022-10-26T11:18:13.174" v="7213" actId="255"/>
        <pc:sldMkLst>
          <pc:docMk/>
          <pc:sldMk cId="2828946826" sldId="918"/>
        </pc:sldMkLst>
        <pc:graphicFrameChg chg="mod modGraphic">
          <ac:chgData name="Adamos Konstantinos" userId="7ec4bfa8-d0f8-4a97-a785-d93cfb7366f7" providerId="ADAL" clId="{BDEC06E2-63A3-459D-A6AD-060E6E7E7608}" dt="2022-10-26T11:18:13.174" v="7213" actId="255"/>
          <ac:graphicFrameMkLst>
            <pc:docMk/>
            <pc:sldMk cId="2828946826" sldId="918"/>
            <ac:graphicFrameMk id="6" creationId="{A3F833B4-5F34-7297-4FC2-DA2A1D69BE3E}"/>
          </ac:graphicFrameMkLst>
        </pc:graphicFrameChg>
      </pc:sldChg>
      <pc:sldChg chg="modSp add mod">
        <pc:chgData name="Adamos Konstantinos" userId="7ec4bfa8-d0f8-4a97-a785-d93cfb7366f7" providerId="ADAL" clId="{BDEC06E2-63A3-459D-A6AD-060E6E7E7608}" dt="2022-10-26T11:19:57.142" v="7240" actId="255"/>
        <pc:sldMkLst>
          <pc:docMk/>
          <pc:sldMk cId="1037740766" sldId="919"/>
        </pc:sldMkLst>
        <pc:spChg chg="mod">
          <ac:chgData name="Adamos Konstantinos" userId="7ec4bfa8-d0f8-4a97-a785-d93cfb7366f7" providerId="ADAL" clId="{BDEC06E2-63A3-459D-A6AD-060E6E7E7608}" dt="2022-10-26T11:18:38.771" v="7221" actId="20577"/>
          <ac:spMkLst>
            <pc:docMk/>
            <pc:sldMk cId="1037740766" sldId="919"/>
            <ac:spMk id="2" creationId="{D9A43C81-07FF-4013-D389-120A8D2591BF}"/>
          </ac:spMkLst>
        </pc:spChg>
        <pc:graphicFrameChg chg="mod modGraphic">
          <ac:chgData name="Adamos Konstantinos" userId="7ec4bfa8-d0f8-4a97-a785-d93cfb7366f7" providerId="ADAL" clId="{BDEC06E2-63A3-459D-A6AD-060E6E7E7608}" dt="2022-10-26T11:19:57.142" v="7240" actId="255"/>
          <ac:graphicFrameMkLst>
            <pc:docMk/>
            <pc:sldMk cId="1037740766" sldId="919"/>
            <ac:graphicFrameMk id="6" creationId="{A3F833B4-5F34-7297-4FC2-DA2A1D69BE3E}"/>
          </ac:graphicFrameMkLst>
        </pc:graphicFrameChg>
      </pc:sldChg>
      <pc:sldChg chg="modSp add mod">
        <pc:chgData name="Adamos Konstantinos" userId="7ec4bfa8-d0f8-4a97-a785-d93cfb7366f7" providerId="ADAL" clId="{BDEC06E2-63A3-459D-A6AD-060E6E7E7608}" dt="2022-10-26T11:21:30.232" v="7253" actId="20577"/>
        <pc:sldMkLst>
          <pc:docMk/>
          <pc:sldMk cId="3978069297" sldId="920"/>
        </pc:sldMkLst>
        <pc:spChg chg="mod">
          <ac:chgData name="Adamos Konstantinos" userId="7ec4bfa8-d0f8-4a97-a785-d93cfb7366f7" providerId="ADAL" clId="{BDEC06E2-63A3-459D-A6AD-060E6E7E7608}" dt="2022-10-26T11:20:34.494" v="7243" actId="20577"/>
          <ac:spMkLst>
            <pc:docMk/>
            <pc:sldMk cId="3978069297" sldId="920"/>
            <ac:spMk id="2" creationId="{D9A43C81-07FF-4013-D389-120A8D2591BF}"/>
          </ac:spMkLst>
        </pc:spChg>
        <pc:graphicFrameChg chg="mod modGraphic">
          <ac:chgData name="Adamos Konstantinos" userId="7ec4bfa8-d0f8-4a97-a785-d93cfb7366f7" providerId="ADAL" clId="{BDEC06E2-63A3-459D-A6AD-060E6E7E7608}" dt="2022-10-26T11:21:30.232" v="7253" actId="20577"/>
          <ac:graphicFrameMkLst>
            <pc:docMk/>
            <pc:sldMk cId="3978069297" sldId="920"/>
            <ac:graphicFrameMk id="6" creationId="{A3F833B4-5F34-7297-4FC2-DA2A1D69BE3E}"/>
          </ac:graphicFrameMkLst>
        </pc:graphicFrameChg>
      </pc:sldChg>
      <pc:sldChg chg="addSp delSp modSp add mod setBg delDesignElem">
        <pc:chgData name="Adamos Konstantinos" userId="7ec4bfa8-d0f8-4a97-a785-d93cfb7366f7" providerId="ADAL" clId="{BDEC06E2-63A3-459D-A6AD-060E6E7E7608}" dt="2022-10-28T21:36:05.793" v="7454" actId="20577"/>
        <pc:sldMkLst>
          <pc:docMk/>
          <pc:sldMk cId="2736991827" sldId="921"/>
        </pc:sldMkLst>
        <pc:spChg chg="mod">
          <ac:chgData name="Adamos Konstantinos" userId="7ec4bfa8-d0f8-4a97-a785-d93cfb7366f7" providerId="ADAL" clId="{BDEC06E2-63A3-459D-A6AD-060E6E7E7608}" dt="2022-10-28T21:36:05.793" v="7454" actId="20577"/>
          <ac:spMkLst>
            <pc:docMk/>
            <pc:sldMk cId="2736991827" sldId="921"/>
            <ac:spMk id="4" creationId="{00000000-0000-0000-0000-000000000000}"/>
          </ac:spMkLst>
        </pc:spChg>
        <pc:spChg chg="mod">
          <ac:chgData name="Adamos Konstantinos" userId="7ec4bfa8-d0f8-4a97-a785-d93cfb7366f7" providerId="ADAL" clId="{BDEC06E2-63A3-459D-A6AD-060E6E7E7608}" dt="2022-10-26T11:42:47.368" v="7339" actId="20577"/>
          <ac:spMkLst>
            <pc:docMk/>
            <pc:sldMk cId="2736991827" sldId="921"/>
            <ac:spMk id="8" creationId="{00000000-0000-0000-0000-000000000000}"/>
          </ac:spMkLst>
        </pc:spChg>
        <pc:spChg chg="add">
          <ac:chgData name="Adamos Konstantinos" userId="7ec4bfa8-d0f8-4a97-a785-d93cfb7366f7" providerId="ADAL" clId="{BDEC06E2-63A3-459D-A6AD-060E6E7E7608}" dt="2022-10-26T11:32:13.301" v="7256" actId="26606"/>
          <ac:spMkLst>
            <pc:docMk/>
            <pc:sldMk cId="2736991827" sldId="921"/>
            <ac:spMk id="10" creationId="{C7FA33FF-088D-4F16-95A2-2C64D353DEA8}"/>
          </ac:spMkLst>
        </pc:spChg>
        <pc:spChg chg="add">
          <ac:chgData name="Adamos Konstantinos" userId="7ec4bfa8-d0f8-4a97-a785-d93cfb7366f7" providerId="ADAL" clId="{BDEC06E2-63A3-459D-A6AD-060E6E7E7608}" dt="2022-10-26T11:32:13.301" v="7256" actId="26606"/>
          <ac:spMkLst>
            <pc:docMk/>
            <pc:sldMk cId="2736991827" sldId="921"/>
            <ac:spMk id="11" creationId="{A376EFB1-01CF-419F-ABF1-2AF02BBFCBD1}"/>
          </ac:spMkLst>
        </pc:spChg>
        <pc:spChg chg="add">
          <ac:chgData name="Adamos Konstantinos" userId="7ec4bfa8-d0f8-4a97-a785-d93cfb7366f7" providerId="ADAL" clId="{BDEC06E2-63A3-459D-A6AD-060E6E7E7608}" dt="2022-10-26T11:32:13.301" v="7256" actId="26606"/>
          <ac:spMkLst>
            <pc:docMk/>
            <pc:sldMk cId="2736991827" sldId="921"/>
            <ac:spMk id="12" creationId="{FF9DEA15-78BD-4750-AA18-B9F28A6D5AB8}"/>
          </ac:spMkLst>
        </pc:spChg>
        <pc:spChg chg="del">
          <ac:chgData name="Adamos Konstantinos" userId="7ec4bfa8-d0f8-4a97-a785-d93cfb7366f7" providerId="ADAL" clId="{BDEC06E2-63A3-459D-A6AD-060E6E7E7608}" dt="2022-10-26T11:32:06.072" v="7255"/>
          <ac:spMkLst>
            <pc:docMk/>
            <pc:sldMk cId="2736991827" sldId="921"/>
            <ac:spMk id="13" creationId="{C7FA33FF-088D-4F16-95A2-2C64D353DEA8}"/>
          </ac:spMkLst>
        </pc:spChg>
        <pc:spChg chg="del">
          <ac:chgData name="Adamos Konstantinos" userId="7ec4bfa8-d0f8-4a97-a785-d93cfb7366f7" providerId="ADAL" clId="{BDEC06E2-63A3-459D-A6AD-060E6E7E7608}" dt="2022-10-26T11:32:06.072" v="7255"/>
          <ac:spMkLst>
            <pc:docMk/>
            <pc:sldMk cId="2736991827" sldId="921"/>
            <ac:spMk id="15" creationId="{A376EFB1-01CF-419F-ABF1-2AF02BBFCBD1}"/>
          </ac:spMkLst>
        </pc:spChg>
        <pc:spChg chg="del">
          <ac:chgData name="Adamos Konstantinos" userId="7ec4bfa8-d0f8-4a97-a785-d93cfb7366f7" providerId="ADAL" clId="{BDEC06E2-63A3-459D-A6AD-060E6E7E7608}" dt="2022-10-26T11:32:06.072" v="7255"/>
          <ac:spMkLst>
            <pc:docMk/>
            <pc:sldMk cId="2736991827" sldId="921"/>
            <ac:spMk id="17" creationId="{FF9DEA15-78BD-4750-AA18-B9F28A6D5AB8}"/>
          </ac:spMkLst>
        </pc:spChg>
      </pc:sldChg>
      <pc:sldChg chg="addSp delSp modSp add mod setBg delDesignElem">
        <pc:chgData name="Adamos Konstantinos" userId="7ec4bfa8-d0f8-4a97-a785-d93cfb7366f7" providerId="ADAL" clId="{BDEC06E2-63A3-459D-A6AD-060E6E7E7608}" dt="2022-10-28T21:37:11.801" v="7464" actId="27636"/>
        <pc:sldMkLst>
          <pc:docMk/>
          <pc:sldMk cId="2943915123" sldId="922"/>
        </pc:sldMkLst>
        <pc:spChg chg="mod">
          <ac:chgData name="Adamos Konstantinos" userId="7ec4bfa8-d0f8-4a97-a785-d93cfb7366f7" providerId="ADAL" clId="{BDEC06E2-63A3-459D-A6AD-060E6E7E7608}" dt="2022-10-28T21:37:11.801" v="7464" actId="27636"/>
          <ac:spMkLst>
            <pc:docMk/>
            <pc:sldMk cId="2943915123" sldId="922"/>
            <ac:spMk id="4" creationId="{00000000-0000-0000-0000-000000000000}"/>
          </ac:spMkLst>
        </pc:spChg>
        <pc:spChg chg="mod">
          <ac:chgData name="Adamos Konstantinos" userId="7ec4bfa8-d0f8-4a97-a785-d93cfb7366f7" providerId="ADAL" clId="{BDEC06E2-63A3-459D-A6AD-060E6E7E7608}" dt="2022-10-26T11:42:06.711" v="7321" actId="20577"/>
          <ac:spMkLst>
            <pc:docMk/>
            <pc:sldMk cId="2943915123" sldId="922"/>
            <ac:spMk id="8" creationId="{00000000-0000-0000-0000-000000000000}"/>
          </ac:spMkLst>
        </pc:spChg>
        <pc:spChg chg="del">
          <ac:chgData name="Adamos Konstantinos" userId="7ec4bfa8-d0f8-4a97-a785-d93cfb7366f7" providerId="ADAL" clId="{BDEC06E2-63A3-459D-A6AD-060E6E7E7608}" dt="2022-10-26T11:39:43.166" v="7282"/>
          <ac:spMkLst>
            <pc:docMk/>
            <pc:sldMk cId="2943915123" sldId="922"/>
            <ac:spMk id="10" creationId="{C7FA33FF-088D-4F16-95A2-2C64D353DEA8}"/>
          </ac:spMkLst>
        </pc:spChg>
        <pc:spChg chg="del">
          <ac:chgData name="Adamos Konstantinos" userId="7ec4bfa8-d0f8-4a97-a785-d93cfb7366f7" providerId="ADAL" clId="{BDEC06E2-63A3-459D-A6AD-060E6E7E7608}" dt="2022-10-26T11:39:43.166" v="7282"/>
          <ac:spMkLst>
            <pc:docMk/>
            <pc:sldMk cId="2943915123" sldId="922"/>
            <ac:spMk id="11" creationId="{A376EFB1-01CF-419F-ABF1-2AF02BBFCBD1}"/>
          </ac:spMkLst>
        </pc:spChg>
        <pc:spChg chg="del">
          <ac:chgData name="Adamos Konstantinos" userId="7ec4bfa8-d0f8-4a97-a785-d93cfb7366f7" providerId="ADAL" clId="{BDEC06E2-63A3-459D-A6AD-060E6E7E7608}" dt="2022-10-26T11:39:43.166" v="7282"/>
          <ac:spMkLst>
            <pc:docMk/>
            <pc:sldMk cId="2943915123" sldId="922"/>
            <ac:spMk id="12" creationId="{FF9DEA15-78BD-4750-AA18-B9F28A6D5AB8}"/>
          </ac:spMkLst>
        </pc:spChg>
        <pc:spChg chg="add">
          <ac:chgData name="Adamos Konstantinos" userId="7ec4bfa8-d0f8-4a97-a785-d93cfb7366f7" providerId="ADAL" clId="{BDEC06E2-63A3-459D-A6AD-060E6E7E7608}" dt="2022-10-26T11:39:51.349" v="7283" actId="26606"/>
          <ac:spMkLst>
            <pc:docMk/>
            <pc:sldMk cId="2943915123" sldId="922"/>
            <ac:spMk id="13" creationId="{C7FA33FF-088D-4F16-95A2-2C64D353DEA8}"/>
          </ac:spMkLst>
        </pc:spChg>
        <pc:spChg chg="add">
          <ac:chgData name="Adamos Konstantinos" userId="7ec4bfa8-d0f8-4a97-a785-d93cfb7366f7" providerId="ADAL" clId="{BDEC06E2-63A3-459D-A6AD-060E6E7E7608}" dt="2022-10-26T11:39:51.349" v="7283" actId="26606"/>
          <ac:spMkLst>
            <pc:docMk/>
            <pc:sldMk cId="2943915123" sldId="922"/>
            <ac:spMk id="15" creationId="{A376EFB1-01CF-419F-ABF1-2AF02BBFCBD1}"/>
          </ac:spMkLst>
        </pc:spChg>
        <pc:spChg chg="add">
          <ac:chgData name="Adamos Konstantinos" userId="7ec4bfa8-d0f8-4a97-a785-d93cfb7366f7" providerId="ADAL" clId="{BDEC06E2-63A3-459D-A6AD-060E6E7E7608}" dt="2022-10-26T11:39:51.349" v="7283" actId="26606"/>
          <ac:spMkLst>
            <pc:docMk/>
            <pc:sldMk cId="2943915123" sldId="922"/>
            <ac:spMk id="17" creationId="{FF9DEA15-78BD-4750-AA18-B9F28A6D5AB8}"/>
          </ac:spMkLst>
        </pc:spChg>
      </pc:sldChg>
      <pc:sldChg chg="addSp delSp modSp add mod setBg delDesignElem">
        <pc:chgData name="Adamos Konstantinos" userId="7ec4bfa8-d0f8-4a97-a785-d93cfb7366f7" providerId="ADAL" clId="{BDEC06E2-63A3-459D-A6AD-060E6E7E7608}" dt="2022-10-26T12:41:39.206" v="7452" actId="1037"/>
        <pc:sldMkLst>
          <pc:docMk/>
          <pc:sldMk cId="1182393262" sldId="923"/>
        </pc:sldMkLst>
        <pc:spChg chg="del">
          <ac:chgData name="Adamos Konstantinos" userId="7ec4bfa8-d0f8-4a97-a785-d93cfb7366f7" providerId="ADAL" clId="{BDEC06E2-63A3-459D-A6AD-060E6E7E7608}" dt="2022-10-26T12:40:01.077" v="7404" actId="478"/>
          <ac:spMkLst>
            <pc:docMk/>
            <pc:sldMk cId="1182393262" sldId="923"/>
            <ac:spMk id="3" creationId="{00000000-0000-0000-0000-000000000000}"/>
          </ac:spMkLst>
        </pc:spChg>
        <pc:spChg chg="add del mod">
          <ac:chgData name="Adamos Konstantinos" userId="7ec4bfa8-d0f8-4a97-a785-d93cfb7366f7" providerId="ADAL" clId="{BDEC06E2-63A3-459D-A6AD-060E6E7E7608}" dt="2022-10-26T12:40:03.450" v="7405" actId="478"/>
          <ac:spMkLst>
            <pc:docMk/>
            <pc:sldMk cId="1182393262" sldId="923"/>
            <ac:spMk id="5" creationId="{DB7B04CE-76BA-1839-0341-992E424E352D}"/>
          </ac:spMkLst>
        </pc:spChg>
        <pc:spChg chg="mod">
          <ac:chgData name="Adamos Konstantinos" userId="7ec4bfa8-d0f8-4a97-a785-d93cfb7366f7" providerId="ADAL" clId="{BDEC06E2-63A3-459D-A6AD-060E6E7E7608}" dt="2022-10-26T12:41:31.601" v="7429" actId="1076"/>
          <ac:spMkLst>
            <pc:docMk/>
            <pc:sldMk cId="1182393262" sldId="923"/>
            <ac:spMk id="8" creationId="{00000000-0000-0000-0000-000000000000}"/>
          </ac:spMkLst>
        </pc:spChg>
        <pc:spChg chg="del">
          <ac:chgData name="Adamos Konstantinos" userId="7ec4bfa8-d0f8-4a97-a785-d93cfb7366f7" providerId="ADAL" clId="{BDEC06E2-63A3-459D-A6AD-060E6E7E7608}" dt="2022-10-26T12:36:41.126" v="7341"/>
          <ac:spMkLst>
            <pc:docMk/>
            <pc:sldMk cId="1182393262" sldId="923"/>
            <ac:spMk id="10" creationId="{C7FA33FF-088D-4F16-95A2-2C64D353DEA8}"/>
          </ac:spMkLst>
        </pc:spChg>
        <pc:spChg chg="del">
          <ac:chgData name="Adamos Konstantinos" userId="7ec4bfa8-d0f8-4a97-a785-d93cfb7366f7" providerId="ADAL" clId="{BDEC06E2-63A3-459D-A6AD-060E6E7E7608}" dt="2022-10-26T12:36:41.126" v="7341"/>
          <ac:spMkLst>
            <pc:docMk/>
            <pc:sldMk cId="1182393262" sldId="923"/>
            <ac:spMk id="11" creationId="{A376EFB1-01CF-419F-ABF1-2AF02BBFCBD1}"/>
          </ac:spMkLst>
        </pc:spChg>
        <pc:spChg chg="del">
          <ac:chgData name="Adamos Konstantinos" userId="7ec4bfa8-d0f8-4a97-a785-d93cfb7366f7" providerId="ADAL" clId="{BDEC06E2-63A3-459D-A6AD-060E6E7E7608}" dt="2022-10-26T12:36:41.126" v="7341"/>
          <ac:spMkLst>
            <pc:docMk/>
            <pc:sldMk cId="1182393262" sldId="923"/>
            <ac:spMk id="12" creationId="{FF9DEA15-78BD-4750-AA18-B9F28A6D5AB8}"/>
          </ac:spMkLst>
        </pc:spChg>
        <pc:picChg chg="del">
          <ac:chgData name="Adamos Konstantinos" userId="7ec4bfa8-d0f8-4a97-a785-d93cfb7366f7" providerId="ADAL" clId="{BDEC06E2-63A3-459D-A6AD-060E6E7E7608}" dt="2022-10-26T12:36:48.352" v="7342" actId="478"/>
          <ac:picMkLst>
            <pc:docMk/>
            <pc:sldMk cId="1182393262" sldId="923"/>
            <ac:picMk id="2" creationId="{3FE2B0EC-10F6-8912-8D30-20754157C65F}"/>
          </ac:picMkLst>
        </pc:picChg>
        <pc:picChg chg="add mod">
          <ac:chgData name="Adamos Konstantinos" userId="7ec4bfa8-d0f8-4a97-a785-d93cfb7366f7" providerId="ADAL" clId="{BDEC06E2-63A3-459D-A6AD-060E6E7E7608}" dt="2022-10-26T12:41:39.206" v="7452" actId="1037"/>
          <ac:picMkLst>
            <pc:docMk/>
            <pc:sldMk cId="1182393262" sldId="923"/>
            <ac:picMk id="17410" creationId="{3639484E-5ECE-2BBA-AF8A-A0D63ADF73F9}"/>
          </ac:picMkLst>
        </pc:picChg>
      </pc:sldChg>
      <pc:sldChg chg="addSp delSp modSp add mod setBg delDesignElem">
        <pc:chgData name="Adamos Konstantinos" userId="7ec4bfa8-d0f8-4a97-a785-d93cfb7366f7" providerId="ADAL" clId="{BDEC06E2-63A3-459D-A6AD-060E6E7E7608}" dt="2022-10-26T12:41:24.970" v="7428" actId="2711"/>
        <pc:sldMkLst>
          <pc:docMk/>
          <pc:sldMk cId="1225938457" sldId="924"/>
        </pc:sldMkLst>
        <pc:spChg chg="del">
          <ac:chgData name="Adamos Konstantinos" userId="7ec4bfa8-d0f8-4a97-a785-d93cfb7366f7" providerId="ADAL" clId="{BDEC06E2-63A3-459D-A6AD-060E6E7E7608}" dt="2022-10-26T12:38:13.556" v="7347" actId="478"/>
          <ac:spMkLst>
            <pc:docMk/>
            <pc:sldMk cId="1225938457" sldId="924"/>
            <ac:spMk id="3" creationId="{00000000-0000-0000-0000-000000000000}"/>
          </ac:spMkLst>
        </pc:spChg>
        <pc:spChg chg="add del mod">
          <ac:chgData name="Adamos Konstantinos" userId="7ec4bfa8-d0f8-4a97-a785-d93cfb7366f7" providerId="ADAL" clId="{BDEC06E2-63A3-459D-A6AD-060E6E7E7608}" dt="2022-10-26T12:38:30.895" v="7349" actId="478"/>
          <ac:spMkLst>
            <pc:docMk/>
            <pc:sldMk cId="1225938457" sldId="924"/>
            <ac:spMk id="5" creationId="{2C979BBC-9949-208A-7A0B-971650474801}"/>
          </ac:spMkLst>
        </pc:spChg>
        <pc:spChg chg="mod">
          <ac:chgData name="Adamos Konstantinos" userId="7ec4bfa8-d0f8-4a97-a785-d93cfb7366f7" providerId="ADAL" clId="{BDEC06E2-63A3-459D-A6AD-060E6E7E7608}" dt="2022-10-26T12:41:24.970" v="7428" actId="2711"/>
          <ac:spMkLst>
            <pc:docMk/>
            <pc:sldMk cId="1225938457" sldId="924"/>
            <ac:spMk id="8" creationId="{00000000-0000-0000-0000-000000000000}"/>
          </ac:spMkLst>
        </pc:spChg>
        <pc:spChg chg="del">
          <ac:chgData name="Adamos Konstantinos" userId="7ec4bfa8-d0f8-4a97-a785-d93cfb7366f7" providerId="ADAL" clId="{BDEC06E2-63A3-459D-A6AD-060E6E7E7608}" dt="2022-10-26T12:37:56.251" v="7345"/>
          <ac:spMkLst>
            <pc:docMk/>
            <pc:sldMk cId="1225938457" sldId="924"/>
            <ac:spMk id="10" creationId="{C7FA33FF-088D-4F16-95A2-2C64D353DEA8}"/>
          </ac:spMkLst>
        </pc:spChg>
        <pc:spChg chg="del">
          <ac:chgData name="Adamos Konstantinos" userId="7ec4bfa8-d0f8-4a97-a785-d93cfb7366f7" providerId="ADAL" clId="{BDEC06E2-63A3-459D-A6AD-060E6E7E7608}" dt="2022-10-26T12:37:56.251" v="7345"/>
          <ac:spMkLst>
            <pc:docMk/>
            <pc:sldMk cId="1225938457" sldId="924"/>
            <ac:spMk id="11" creationId="{A376EFB1-01CF-419F-ABF1-2AF02BBFCBD1}"/>
          </ac:spMkLst>
        </pc:spChg>
        <pc:spChg chg="del">
          <ac:chgData name="Adamos Konstantinos" userId="7ec4bfa8-d0f8-4a97-a785-d93cfb7366f7" providerId="ADAL" clId="{BDEC06E2-63A3-459D-A6AD-060E6E7E7608}" dt="2022-10-26T12:37:56.251" v="7345"/>
          <ac:spMkLst>
            <pc:docMk/>
            <pc:sldMk cId="1225938457" sldId="924"/>
            <ac:spMk id="12" creationId="{FF9DEA15-78BD-4750-AA18-B9F28A6D5AB8}"/>
          </ac:spMkLst>
        </pc:spChg>
        <pc:picChg chg="del">
          <ac:chgData name="Adamos Konstantinos" userId="7ec4bfa8-d0f8-4a97-a785-d93cfb7366f7" providerId="ADAL" clId="{BDEC06E2-63A3-459D-A6AD-060E6E7E7608}" dt="2022-10-26T12:38:33.199" v="7350" actId="478"/>
          <ac:picMkLst>
            <pc:docMk/>
            <pc:sldMk cId="1225938457" sldId="924"/>
            <ac:picMk id="2" creationId="{3FE2B0EC-10F6-8912-8D30-20754157C65F}"/>
          </ac:picMkLst>
        </pc:picChg>
        <pc:picChg chg="add mod">
          <ac:chgData name="Adamos Konstantinos" userId="7ec4bfa8-d0f8-4a97-a785-d93cfb7366f7" providerId="ADAL" clId="{BDEC06E2-63A3-459D-A6AD-060E6E7E7608}" dt="2022-10-26T12:38:53.088" v="7382" actId="1038"/>
          <ac:picMkLst>
            <pc:docMk/>
            <pc:sldMk cId="1225938457" sldId="924"/>
            <ac:picMk id="25602" creationId="{54795A33-C18C-3E1A-9A8B-B60C46977989}"/>
          </ac:picMkLst>
        </pc:picChg>
      </pc:sldChg>
      <pc:sldChg chg="addSp delSp modSp add del mod setBg delDesignElem">
        <pc:chgData name="Adamos Konstantinos" userId="7ec4bfa8-d0f8-4a97-a785-d93cfb7366f7" providerId="ADAL" clId="{BDEC06E2-63A3-459D-A6AD-060E6E7E7608}" dt="2022-10-29T10:39:29.217" v="7623" actId="47"/>
        <pc:sldMkLst>
          <pc:docMk/>
          <pc:sldMk cId="914386277" sldId="925"/>
        </pc:sldMkLst>
        <pc:spChg chg="add mod">
          <ac:chgData name="Adamos Konstantinos" userId="7ec4bfa8-d0f8-4a97-a785-d93cfb7366f7" providerId="ADAL" clId="{BDEC06E2-63A3-459D-A6AD-060E6E7E7608}" dt="2022-10-28T22:11:18.207" v="7574" actId="1076"/>
          <ac:spMkLst>
            <pc:docMk/>
            <pc:sldMk cId="914386277" sldId="925"/>
            <ac:spMk id="2" creationId="{239818FE-DED6-92C5-846B-0436FA43FC13}"/>
          </ac:spMkLst>
        </pc:spChg>
        <pc:spChg chg="mod ord">
          <ac:chgData name="Adamos Konstantinos" userId="7ec4bfa8-d0f8-4a97-a785-d93cfb7366f7" providerId="ADAL" clId="{BDEC06E2-63A3-459D-A6AD-060E6E7E7608}" dt="2022-10-29T10:39:20.165" v="7621" actId="21"/>
          <ac:spMkLst>
            <pc:docMk/>
            <pc:sldMk cId="914386277" sldId="925"/>
            <ac:spMk id="8" creationId="{00000000-0000-0000-0000-000000000000}"/>
          </ac:spMkLst>
        </pc:spChg>
        <pc:spChg chg="del">
          <ac:chgData name="Adamos Konstantinos" userId="7ec4bfa8-d0f8-4a97-a785-d93cfb7366f7" providerId="ADAL" clId="{BDEC06E2-63A3-459D-A6AD-060E6E7E7608}" dt="2022-10-28T21:54:14.591" v="7466"/>
          <ac:spMkLst>
            <pc:docMk/>
            <pc:sldMk cId="914386277" sldId="925"/>
            <ac:spMk id="13" creationId="{C7FA33FF-088D-4F16-95A2-2C64D353DEA8}"/>
          </ac:spMkLst>
        </pc:spChg>
        <pc:spChg chg="del">
          <ac:chgData name="Adamos Konstantinos" userId="7ec4bfa8-d0f8-4a97-a785-d93cfb7366f7" providerId="ADAL" clId="{BDEC06E2-63A3-459D-A6AD-060E6E7E7608}" dt="2022-10-28T21:54:14.591" v="7466"/>
          <ac:spMkLst>
            <pc:docMk/>
            <pc:sldMk cId="914386277" sldId="925"/>
            <ac:spMk id="15" creationId="{A376EFB1-01CF-419F-ABF1-2AF02BBFCBD1}"/>
          </ac:spMkLst>
        </pc:spChg>
        <pc:spChg chg="del">
          <ac:chgData name="Adamos Konstantinos" userId="7ec4bfa8-d0f8-4a97-a785-d93cfb7366f7" providerId="ADAL" clId="{BDEC06E2-63A3-459D-A6AD-060E6E7E7608}" dt="2022-10-28T21:54:14.591" v="7466"/>
          <ac:spMkLst>
            <pc:docMk/>
            <pc:sldMk cId="914386277" sldId="925"/>
            <ac:spMk id="17" creationId="{FF9DEA15-78BD-4750-AA18-B9F28A6D5AB8}"/>
          </ac:spMkLst>
        </pc:spChg>
        <pc:spChg chg="add del">
          <ac:chgData name="Adamos Konstantinos" userId="7ec4bfa8-d0f8-4a97-a785-d93cfb7366f7" providerId="ADAL" clId="{BDEC06E2-63A3-459D-A6AD-060E6E7E7608}" dt="2022-10-28T21:55:51.337" v="7475" actId="26606"/>
          <ac:spMkLst>
            <pc:docMk/>
            <pc:sldMk cId="914386277" sldId="925"/>
            <ac:spMk id="14340" creationId="{9203DE33-2CD4-4CA8-9AF3-37C3B65133B0}"/>
          </ac:spMkLst>
        </pc:spChg>
        <pc:spChg chg="add del">
          <ac:chgData name="Adamos Konstantinos" userId="7ec4bfa8-d0f8-4a97-a785-d93cfb7366f7" providerId="ADAL" clId="{BDEC06E2-63A3-459D-A6AD-060E6E7E7608}" dt="2022-10-28T21:55:51.337" v="7475" actId="26606"/>
          <ac:spMkLst>
            <pc:docMk/>
            <pc:sldMk cId="914386277" sldId="925"/>
            <ac:spMk id="14341" creationId="{0AF57B88-1D4C-41FA-A761-EC1DD10C35CB}"/>
          </ac:spMkLst>
        </pc:spChg>
        <pc:spChg chg="add del">
          <ac:chgData name="Adamos Konstantinos" userId="7ec4bfa8-d0f8-4a97-a785-d93cfb7366f7" providerId="ADAL" clId="{BDEC06E2-63A3-459D-A6AD-060E6E7E7608}" dt="2022-10-28T21:55:51.337" v="7475" actId="26606"/>
          <ac:spMkLst>
            <pc:docMk/>
            <pc:sldMk cId="914386277" sldId="925"/>
            <ac:spMk id="14342" creationId="{D2548F45-5164-4ABB-8212-7F293FDED8D4}"/>
          </ac:spMkLst>
        </pc:spChg>
        <pc:spChg chg="add del">
          <ac:chgData name="Adamos Konstantinos" userId="7ec4bfa8-d0f8-4a97-a785-d93cfb7366f7" providerId="ADAL" clId="{BDEC06E2-63A3-459D-A6AD-060E6E7E7608}" dt="2022-10-28T21:55:05.844" v="7468" actId="26606"/>
          <ac:spMkLst>
            <pc:docMk/>
            <pc:sldMk cId="914386277" sldId="925"/>
            <ac:spMk id="14343" creationId="{A8384FB5-9ADC-4DDC-881B-597D56F5B15D}"/>
          </ac:spMkLst>
        </pc:spChg>
        <pc:spChg chg="add del">
          <ac:chgData name="Adamos Konstantinos" userId="7ec4bfa8-d0f8-4a97-a785-d93cfb7366f7" providerId="ADAL" clId="{BDEC06E2-63A3-459D-A6AD-060E6E7E7608}" dt="2022-10-28T21:55:51.337" v="7475" actId="26606"/>
          <ac:spMkLst>
            <pc:docMk/>
            <pc:sldMk cId="914386277" sldId="925"/>
            <ac:spMk id="14344" creationId="{5E81CCFB-7BEF-4186-86FB-D09450B4D02D}"/>
          </ac:spMkLst>
        </pc:spChg>
        <pc:spChg chg="add del">
          <ac:chgData name="Adamos Konstantinos" userId="7ec4bfa8-d0f8-4a97-a785-d93cfb7366f7" providerId="ADAL" clId="{BDEC06E2-63A3-459D-A6AD-060E6E7E7608}" dt="2022-10-28T21:55:05.844" v="7468" actId="26606"/>
          <ac:spMkLst>
            <pc:docMk/>
            <pc:sldMk cId="914386277" sldId="925"/>
            <ac:spMk id="14345" creationId="{91E5A9A7-95C6-4F4F-B00E-C82E07FE62EF}"/>
          </ac:spMkLst>
        </pc:spChg>
        <pc:spChg chg="add">
          <ac:chgData name="Adamos Konstantinos" userId="7ec4bfa8-d0f8-4a97-a785-d93cfb7366f7" providerId="ADAL" clId="{BDEC06E2-63A3-459D-A6AD-060E6E7E7608}" dt="2022-10-28T21:55:51.372" v="7476" actId="26606"/>
          <ac:spMkLst>
            <pc:docMk/>
            <pc:sldMk cId="914386277" sldId="925"/>
            <ac:spMk id="14346" creationId="{A8384FB5-9ADC-4DDC-881B-597D56F5B15D}"/>
          </ac:spMkLst>
        </pc:spChg>
        <pc:spChg chg="add del">
          <ac:chgData name="Adamos Konstantinos" userId="7ec4bfa8-d0f8-4a97-a785-d93cfb7366f7" providerId="ADAL" clId="{BDEC06E2-63A3-459D-A6AD-060E6E7E7608}" dt="2022-10-28T21:55:05.844" v="7468" actId="26606"/>
          <ac:spMkLst>
            <pc:docMk/>
            <pc:sldMk cId="914386277" sldId="925"/>
            <ac:spMk id="14347" creationId="{D07DD2DE-F619-49DD-B5E7-03A290FF4ED1}"/>
          </ac:spMkLst>
        </pc:spChg>
        <pc:spChg chg="add">
          <ac:chgData name="Adamos Konstantinos" userId="7ec4bfa8-d0f8-4a97-a785-d93cfb7366f7" providerId="ADAL" clId="{BDEC06E2-63A3-459D-A6AD-060E6E7E7608}" dt="2022-10-28T21:55:51.372" v="7476" actId="26606"/>
          <ac:spMkLst>
            <pc:docMk/>
            <pc:sldMk cId="914386277" sldId="925"/>
            <ac:spMk id="14348" creationId="{91E5A9A7-95C6-4F4F-B00E-C82E07FE62EF}"/>
          </ac:spMkLst>
        </pc:spChg>
        <pc:spChg chg="add del">
          <ac:chgData name="Adamos Konstantinos" userId="7ec4bfa8-d0f8-4a97-a785-d93cfb7366f7" providerId="ADAL" clId="{BDEC06E2-63A3-459D-A6AD-060E6E7E7608}" dt="2022-10-28T21:55:05.844" v="7468" actId="26606"/>
          <ac:spMkLst>
            <pc:docMk/>
            <pc:sldMk cId="914386277" sldId="925"/>
            <ac:spMk id="14349" creationId="{85149191-5F60-4A28-AAFF-039F96B0F3EC}"/>
          </ac:spMkLst>
        </pc:spChg>
        <pc:spChg chg="add">
          <ac:chgData name="Adamos Konstantinos" userId="7ec4bfa8-d0f8-4a97-a785-d93cfb7366f7" providerId="ADAL" clId="{BDEC06E2-63A3-459D-A6AD-060E6E7E7608}" dt="2022-10-28T21:55:51.372" v="7476" actId="26606"/>
          <ac:spMkLst>
            <pc:docMk/>
            <pc:sldMk cId="914386277" sldId="925"/>
            <ac:spMk id="14350" creationId="{D07DD2DE-F619-49DD-B5E7-03A290FF4ED1}"/>
          </ac:spMkLst>
        </pc:spChg>
        <pc:spChg chg="add del">
          <ac:chgData name="Adamos Konstantinos" userId="7ec4bfa8-d0f8-4a97-a785-d93cfb7366f7" providerId="ADAL" clId="{BDEC06E2-63A3-459D-A6AD-060E6E7E7608}" dt="2022-10-28T21:55:05.844" v="7468" actId="26606"/>
          <ac:spMkLst>
            <pc:docMk/>
            <pc:sldMk cId="914386277" sldId="925"/>
            <ac:spMk id="14351" creationId="{F8260ED5-17F7-4158-B241-D51DD4CF1B7E}"/>
          </ac:spMkLst>
        </pc:spChg>
        <pc:spChg chg="add">
          <ac:chgData name="Adamos Konstantinos" userId="7ec4bfa8-d0f8-4a97-a785-d93cfb7366f7" providerId="ADAL" clId="{BDEC06E2-63A3-459D-A6AD-060E6E7E7608}" dt="2022-10-28T21:55:51.372" v="7476" actId="26606"/>
          <ac:spMkLst>
            <pc:docMk/>
            <pc:sldMk cId="914386277" sldId="925"/>
            <ac:spMk id="14352" creationId="{85149191-5F60-4A28-AAFF-039F96B0F3EC}"/>
          </ac:spMkLst>
        </pc:spChg>
        <pc:spChg chg="add del">
          <ac:chgData name="Adamos Konstantinos" userId="7ec4bfa8-d0f8-4a97-a785-d93cfb7366f7" providerId="ADAL" clId="{BDEC06E2-63A3-459D-A6AD-060E6E7E7608}" dt="2022-10-28T21:55:15.757" v="7470" actId="26606"/>
          <ac:spMkLst>
            <pc:docMk/>
            <pc:sldMk cId="914386277" sldId="925"/>
            <ac:spMk id="14353" creationId="{6753252F-4873-4F63-801D-CC719279A7D5}"/>
          </ac:spMkLst>
        </pc:spChg>
        <pc:spChg chg="add del">
          <ac:chgData name="Adamos Konstantinos" userId="7ec4bfa8-d0f8-4a97-a785-d93cfb7366f7" providerId="ADAL" clId="{BDEC06E2-63A3-459D-A6AD-060E6E7E7608}" dt="2022-10-28T21:55:15.757" v="7470" actId="26606"/>
          <ac:spMkLst>
            <pc:docMk/>
            <pc:sldMk cId="914386277" sldId="925"/>
            <ac:spMk id="14354" creationId="{047C8CCB-F95D-4249-92DD-651249D3535A}"/>
          </ac:spMkLst>
        </pc:spChg>
        <pc:spChg chg="add">
          <ac:chgData name="Adamos Konstantinos" userId="7ec4bfa8-d0f8-4a97-a785-d93cfb7366f7" providerId="ADAL" clId="{BDEC06E2-63A3-459D-A6AD-060E6E7E7608}" dt="2022-10-28T21:55:51.372" v="7476" actId="26606"/>
          <ac:spMkLst>
            <pc:docMk/>
            <pc:sldMk cId="914386277" sldId="925"/>
            <ac:spMk id="14355" creationId="{F8260ED5-17F7-4158-B241-D51DD4CF1B7E}"/>
          </ac:spMkLst>
        </pc:spChg>
        <pc:spChg chg="add del">
          <ac:chgData name="Adamos Konstantinos" userId="7ec4bfa8-d0f8-4a97-a785-d93cfb7366f7" providerId="ADAL" clId="{BDEC06E2-63A3-459D-A6AD-060E6E7E7608}" dt="2022-10-28T21:55:19.038" v="7472" actId="26606"/>
          <ac:spMkLst>
            <pc:docMk/>
            <pc:sldMk cId="914386277" sldId="925"/>
            <ac:spMk id="14356" creationId="{9203DE33-2CD4-4CA8-9AF3-37C3B65133B0}"/>
          </ac:spMkLst>
        </pc:spChg>
        <pc:spChg chg="add del">
          <ac:chgData name="Adamos Konstantinos" userId="7ec4bfa8-d0f8-4a97-a785-d93cfb7366f7" providerId="ADAL" clId="{BDEC06E2-63A3-459D-A6AD-060E6E7E7608}" dt="2022-10-28T21:55:19.038" v="7472" actId="26606"/>
          <ac:spMkLst>
            <pc:docMk/>
            <pc:sldMk cId="914386277" sldId="925"/>
            <ac:spMk id="14357" creationId="{0AF57B88-1D4C-41FA-A761-EC1DD10C35CB}"/>
          </ac:spMkLst>
        </pc:spChg>
        <pc:spChg chg="add del">
          <ac:chgData name="Adamos Konstantinos" userId="7ec4bfa8-d0f8-4a97-a785-d93cfb7366f7" providerId="ADAL" clId="{BDEC06E2-63A3-459D-A6AD-060E6E7E7608}" dt="2022-10-28T21:55:19.038" v="7472" actId="26606"/>
          <ac:spMkLst>
            <pc:docMk/>
            <pc:sldMk cId="914386277" sldId="925"/>
            <ac:spMk id="14358" creationId="{D2548F45-5164-4ABB-8212-7F293FDED8D4}"/>
          </ac:spMkLst>
        </pc:spChg>
        <pc:spChg chg="add del">
          <ac:chgData name="Adamos Konstantinos" userId="7ec4bfa8-d0f8-4a97-a785-d93cfb7366f7" providerId="ADAL" clId="{BDEC06E2-63A3-459D-A6AD-060E6E7E7608}" dt="2022-10-28T21:55:19.038" v="7472" actId="26606"/>
          <ac:spMkLst>
            <pc:docMk/>
            <pc:sldMk cId="914386277" sldId="925"/>
            <ac:spMk id="14359" creationId="{5E81CCFB-7BEF-4186-86FB-D09450B4D02D}"/>
          </ac:spMkLst>
        </pc:spChg>
        <pc:picChg chg="add del mod">
          <ac:chgData name="Adamos Konstantinos" userId="7ec4bfa8-d0f8-4a97-a785-d93cfb7366f7" providerId="ADAL" clId="{BDEC06E2-63A3-459D-A6AD-060E6E7E7608}" dt="2022-10-28T21:56:45.685" v="7481" actId="478"/>
          <ac:picMkLst>
            <pc:docMk/>
            <pc:sldMk cId="914386277" sldId="925"/>
            <ac:picMk id="1026" creationId="{8A963F62-A8AE-5FD9-64F0-7A85228CDEB0}"/>
          </ac:picMkLst>
        </pc:picChg>
        <pc:picChg chg="del mod">
          <ac:chgData name="Adamos Konstantinos" userId="7ec4bfa8-d0f8-4a97-a785-d93cfb7366f7" providerId="ADAL" clId="{BDEC06E2-63A3-459D-A6AD-060E6E7E7608}" dt="2022-10-28T21:56:07.519" v="7477" actId="478"/>
          <ac:picMkLst>
            <pc:docMk/>
            <pc:sldMk cId="914386277" sldId="925"/>
            <ac:picMk id="14338" creationId="{92C4CDC4-0F66-E6BA-A99D-11C245B93225}"/>
          </ac:picMkLst>
        </pc:picChg>
      </pc:sldChg>
      <pc:sldChg chg="addSp delSp modSp add del mod setBg delDesignElem">
        <pc:chgData name="Adamos Konstantinos" userId="7ec4bfa8-d0f8-4a97-a785-d93cfb7366f7" providerId="ADAL" clId="{BDEC06E2-63A3-459D-A6AD-060E6E7E7608}" dt="2022-10-29T10:39:03.662" v="7619" actId="47"/>
        <pc:sldMkLst>
          <pc:docMk/>
          <pc:sldMk cId="1581270061" sldId="926"/>
        </pc:sldMkLst>
        <pc:spChg chg="mod">
          <ac:chgData name="Adamos Konstantinos" userId="7ec4bfa8-d0f8-4a97-a785-d93cfb7366f7" providerId="ADAL" clId="{BDEC06E2-63A3-459D-A6AD-060E6E7E7608}" dt="2022-10-29T10:38:44.663" v="7615" actId="21"/>
          <ac:spMkLst>
            <pc:docMk/>
            <pc:sldMk cId="1581270061" sldId="926"/>
            <ac:spMk id="2" creationId="{CDC3BD04-0DDF-7903-ED9B-189DC48F1D44}"/>
          </ac:spMkLst>
        </pc:spChg>
        <pc:spChg chg="mod">
          <ac:chgData name="Adamos Konstantinos" userId="7ec4bfa8-d0f8-4a97-a785-d93cfb7366f7" providerId="ADAL" clId="{BDEC06E2-63A3-459D-A6AD-060E6E7E7608}" dt="2022-10-29T10:37:48.878" v="7613" actId="113"/>
          <ac:spMkLst>
            <pc:docMk/>
            <pc:sldMk cId="1581270061" sldId="926"/>
            <ac:spMk id="4" creationId="{02340B91-7258-103F-5FB5-57FE6FDC356F}"/>
          </ac:spMkLst>
        </pc:spChg>
        <pc:spChg chg="add">
          <ac:chgData name="Adamos Konstantinos" userId="7ec4bfa8-d0f8-4a97-a785-d93cfb7366f7" providerId="ADAL" clId="{BDEC06E2-63A3-459D-A6AD-060E6E7E7608}" dt="2022-10-29T10:36:08.232" v="7577" actId="26606"/>
          <ac:spMkLst>
            <pc:docMk/>
            <pc:sldMk cId="1581270061" sldId="926"/>
            <ac:spMk id="6" creationId="{09588DA8-065E-4F6F-8EFD-43104AB2E0CF}"/>
          </ac:spMkLst>
        </pc:spChg>
        <pc:spChg chg="del">
          <ac:chgData name="Adamos Konstantinos" userId="7ec4bfa8-d0f8-4a97-a785-d93cfb7366f7" providerId="ADAL" clId="{BDEC06E2-63A3-459D-A6AD-060E6E7E7608}" dt="2022-10-29T10:35:45.363" v="7576"/>
          <ac:spMkLst>
            <pc:docMk/>
            <pc:sldMk cId="1581270061" sldId="926"/>
            <ac:spMk id="7" creationId="{A376EFB1-01CF-419F-ABF1-2AF02BBFCBD1}"/>
          </ac:spMkLst>
        </pc:spChg>
        <pc:spChg chg="add">
          <ac:chgData name="Adamos Konstantinos" userId="7ec4bfa8-d0f8-4a97-a785-d93cfb7366f7" providerId="ADAL" clId="{BDEC06E2-63A3-459D-A6AD-060E6E7E7608}" dt="2022-10-29T10:36:08.232" v="7577" actId="26606"/>
          <ac:spMkLst>
            <pc:docMk/>
            <pc:sldMk cId="1581270061" sldId="926"/>
            <ac:spMk id="8" creationId="{CD9FE4EF-C4D8-49A0-B2FF-81D8DB7D8A24}"/>
          </ac:spMkLst>
        </pc:spChg>
        <pc:spChg chg="del">
          <ac:chgData name="Adamos Konstantinos" userId="7ec4bfa8-d0f8-4a97-a785-d93cfb7366f7" providerId="ADAL" clId="{BDEC06E2-63A3-459D-A6AD-060E6E7E7608}" dt="2022-10-29T10:35:45.363" v="7576"/>
          <ac:spMkLst>
            <pc:docMk/>
            <pc:sldMk cId="1581270061" sldId="926"/>
            <ac:spMk id="9" creationId="{C7FA33FF-088D-4F16-95A2-2C64D353DEA8}"/>
          </ac:spMkLst>
        </pc:spChg>
        <pc:spChg chg="add">
          <ac:chgData name="Adamos Konstantinos" userId="7ec4bfa8-d0f8-4a97-a785-d93cfb7366f7" providerId="ADAL" clId="{BDEC06E2-63A3-459D-A6AD-060E6E7E7608}" dt="2022-10-29T10:36:08.232" v="7577" actId="26606"/>
          <ac:spMkLst>
            <pc:docMk/>
            <pc:sldMk cId="1581270061" sldId="926"/>
            <ac:spMk id="11" creationId="{C4285719-470E-454C-AF62-8323075F1F5B}"/>
          </ac:spMkLst>
        </pc:spChg>
        <pc:spChg chg="del">
          <ac:chgData name="Adamos Konstantinos" userId="7ec4bfa8-d0f8-4a97-a785-d93cfb7366f7" providerId="ADAL" clId="{BDEC06E2-63A3-459D-A6AD-060E6E7E7608}" dt="2022-10-29T10:35:45.363" v="7576"/>
          <ac:spMkLst>
            <pc:docMk/>
            <pc:sldMk cId="1581270061" sldId="926"/>
            <ac:spMk id="13" creationId="{FF9DEA15-78BD-4750-AA18-B9F28A6D5AB8}"/>
          </ac:spMkLst>
        </pc:spChg>
        <pc:spChg chg="add">
          <ac:chgData name="Adamos Konstantinos" userId="7ec4bfa8-d0f8-4a97-a785-d93cfb7366f7" providerId="ADAL" clId="{BDEC06E2-63A3-459D-A6AD-060E6E7E7608}" dt="2022-10-29T10:36:08.232" v="7577" actId="26606"/>
          <ac:spMkLst>
            <pc:docMk/>
            <pc:sldMk cId="1581270061" sldId="926"/>
            <ac:spMk id="15" creationId="{4300840D-0A0B-4512-BACA-B439D5B9C57C}"/>
          </ac:spMkLst>
        </pc:spChg>
        <pc:spChg chg="add">
          <ac:chgData name="Adamos Konstantinos" userId="7ec4bfa8-d0f8-4a97-a785-d93cfb7366f7" providerId="ADAL" clId="{BDEC06E2-63A3-459D-A6AD-060E6E7E7608}" dt="2022-10-29T10:36:08.232" v="7577" actId="26606"/>
          <ac:spMkLst>
            <pc:docMk/>
            <pc:sldMk cId="1581270061" sldId="926"/>
            <ac:spMk id="17" creationId="{D2B78728-A580-49A7-84F9-6EF6F583ADE0}"/>
          </ac:spMkLst>
        </pc:spChg>
        <pc:spChg chg="add">
          <ac:chgData name="Adamos Konstantinos" userId="7ec4bfa8-d0f8-4a97-a785-d93cfb7366f7" providerId="ADAL" clId="{BDEC06E2-63A3-459D-A6AD-060E6E7E7608}" dt="2022-10-29T10:36:08.232" v="7577" actId="26606"/>
          <ac:spMkLst>
            <pc:docMk/>
            <pc:sldMk cId="1581270061" sldId="926"/>
            <ac:spMk id="19" creationId="{38FAA1A1-D861-433F-88FA-1E9D6FD31D11}"/>
          </ac:spMkLst>
        </pc:spChg>
        <pc:spChg chg="add">
          <ac:chgData name="Adamos Konstantinos" userId="7ec4bfa8-d0f8-4a97-a785-d93cfb7366f7" providerId="ADAL" clId="{BDEC06E2-63A3-459D-A6AD-060E6E7E7608}" dt="2022-10-29T10:36:08.232" v="7577" actId="26606"/>
          <ac:spMkLst>
            <pc:docMk/>
            <pc:sldMk cId="1581270061" sldId="926"/>
            <ac:spMk id="21" creationId="{8D71EDA1-87BF-4D5D-AB79-F346FD19278A}"/>
          </ac:spMkLst>
        </pc:spChg>
      </pc:sldChg>
      <pc:sldChg chg="modSp add mod">
        <pc:chgData name="Adamos Konstantinos" userId="7ec4bfa8-d0f8-4a97-a785-d93cfb7366f7" providerId="ADAL" clId="{BDEC06E2-63A3-459D-A6AD-060E6E7E7608}" dt="2022-10-29T10:43:07.195" v="7668" actId="113"/>
        <pc:sldMkLst>
          <pc:docMk/>
          <pc:sldMk cId="3973713715" sldId="927"/>
        </pc:sldMkLst>
        <pc:spChg chg="mod">
          <ac:chgData name="Adamos Konstantinos" userId="7ec4bfa8-d0f8-4a97-a785-d93cfb7366f7" providerId="ADAL" clId="{BDEC06E2-63A3-459D-A6AD-060E6E7E7608}" dt="2022-10-29T10:38:49.987" v="7616"/>
          <ac:spMkLst>
            <pc:docMk/>
            <pc:sldMk cId="3973713715" sldId="927"/>
            <ac:spMk id="2" creationId="{CDC3BD04-0DDF-7903-ED9B-189DC48F1D44}"/>
          </ac:spMkLst>
        </pc:spChg>
        <pc:spChg chg="mod">
          <ac:chgData name="Adamos Konstantinos" userId="7ec4bfa8-d0f8-4a97-a785-d93cfb7366f7" providerId="ADAL" clId="{BDEC06E2-63A3-459D-A6AD-060E6E7E7608}" dt="2022-10-29T10:43:07.195" v="7668" actId="113"/>
          <ac:spMkLst>
            <pc:docMk/>
            <pc:sldMk cId="3973713715" sldId="927"/>
            <ac:spMk id="4" creationId="{02340B91-7258-103F-5FB5-57FE6FDC356F}"/>
          </ac:spMkLst>
        </pc:spChg>
      </pc:sldChg>
      <pc:sldChg chg="modSp add mod">
        <pc:chgData name="Adamos Konstantinos" userId="7ec4bfa8-d0f8-4a97-a785-d93cfb7366f7" providerId="ADAL" clId="{BDEC06E2-63A3-459D-A6AD-060E6E7E7608}" dt="2022-10-29T10:39:54.613" v="7632" actId="27636"/>
        <pc:sldMkLst>
          <pc:docMk/>
          <pc:sldMk cId="82720174" sldId="928"/>
        </pc:sldMkLst>
        <pc:spChg chg="mod">
          <ac:chgData name="Adamos Konstantinos" userId="7ec4bfa8-d0f8-4a97-a785-d93cfb7366f7" providerId="ADAL" clId="{BDEC06E2-63A3-459D-A6AD-060E6E7E7608}" dt="2022-10-29T10:39:54.613" v="7632" actId="27636"/>
          <ac:spMkLst>
            <pc:docMk/>
            <pc:sldMk cId="82720174" sldId="928"/>
            <ac:spMk id="3" creationId="{00000000-0000-0000-0000-000000000000}"/>
          </ac:spMkLst>
        </pc:spChg>
        <pc:spChg chg="mod">
          <ac:chgData name="Adamos Konstantinos" userId="7ec4bfa8-d0f8-4a97-a785-d93cfb7366f7" providerId="ADAL" clId="{BDEC06E2-63A3-459D-A6AD-060E6E7E7608}" dt="2022-10-29T10:39:23.388" v="7622"/>
          <ac:spMkLst>
            <pc:docMk/>
            <pc:sldMk cId="82720174" sldId="928"/>
            <ac:spMk id="8" creationId="{00000000-0000-0000-0000-000000000000}"/>
          </ac:spMkLst>
        </pc:spChg>
      </pc:sldChg>
      <pc:sldChg chg="modSp add mod">
        <pc:chgData name="Adamos Konstantinos" userId="7ec4bfa8-d0f8-4a97-a785-d93cfb7366f7" providerId="ADAL" clId="{BDEC06E2-63A3-459D-A6AD-060E6E7E7608}" dt="2022-10-29T10:41:46.714" v="7667" actId="27636"/>
        <pc:sldMkLst>
          <pc:docMk/>
          <pc:sldMk cId="506351481" sldId="929"/>
        </pc:sldMkLst>
        <pc:spChg chg="mod">
          <ac:chgData name="Adamos Konstantinos" userId="7ec4bfa8-d0f8-4a97-a785-d93cfb7366f7" providerId="ADAL" clId="{BDEC06E2-63A3-459D-A6AD-060E6E7E7608}" dt="2022-10-29T10:41:14.267" v="7662" actId="20577"/>
          <ac:spMkLst>
            <pc:docMk/>
            <pc:sldMk cId="506351481" sldId="929"/>
            <ac:spMk id="2" creationId="{CDC3BD04-0DDF-7903-ED9B-189DC48F1D44}"/>
          </ac:spMkLst>
        </pc:spChg>
        <pc:spChg chg="mod">
          <ac:chgData name="Adamos Konstantinos" userId="7ec4bfa8-d0f8-4a97-a785-d93cfb7366f7" providerId="ADAL" clId="{BDEC06E2-63A3-459D-A6AD-060E6E7E7608}" dt="2022-10-29T10:41:46.714" v="7667" actId="27636"/>
          <ac:spMkLst>
            <pc:docMk/>
            <pc:sldMk cId="506351481" sldId="929"/>
            <ac:spMk id="4" creationId="{02340B91-7258-103F-5FB5-57FE6FDC356F}"/>
          </ac:spMkLst>
        </pc:spChg>
      </pc:sldChg>
      <pc:sldChg chg="addSp delSp add del setBg delDesignElem">
        <pc:chgData name="Adamos Konstantinos" userId="7ec4bfa8-d0f8-4a97-a785-d93cfb7366f7" providerId="ADAL" clId="{BDEC06E2-63A3-459D-A6AD-060E6E7E7608}" dt="2022-10-29T10:40:34.973" v="7635"/>
        <pc:sldMkLst>
          <pc:docMk/>
          <pc:sldMk cId="602918623" sldId="929"/>
        </pc:sldMkLst>
        <pc:spChg chg="add del">
          <ac:chgData name="Adamos Konstantinos" userId="7ec4bfa8-d0f8-4a97-a785-d93cfb7366f7" providerId="ADAL" clId="{BDEC06E2-63A3-459D-A6AD-060E6E7E7608}" dt="2022-10-29T10:40:34.973" v="7635"/>
          <ac:spMkLst>
            <pc:docMk/>
            <pc:sldMk cId="602918623" sldId="929"/>
            <ac:spMk id="7" creationId="{A376EFB1-01CF-419F-ABF1-2AF02BBFCBD1}"/>
          </ac:spMkLst>
        </pc:spChg>
        <pc:spChg chg="add del">
          <ac:chgData name="Adamos Konstantinos" userId="7ec4bfa8-d0f8-4a97-a785-d93cfb7366f7" providerId="ADAL" clId="{BDEC06E2-63A3-459D-A6AD-060E6E7E7608}" dt="2022-10-29T10:40:34.973" v="7635"/>
          <ac:spMkLst>
            <pc:docMk/>
            <pc:sldMk cId="602918623" sldId="929"/>
            <ac:spMk id="9" creationId="{C7FA33FF-088D-4F16-95A2-2C64D353DEA8}"/>
          </ac:spMkLst>
        </pc:spChg>
        <pc:spChg chg="add del">
          <ac:chgData name="Adamos Konstantinos" userId="7ec4bfa8-d0f8-4a97-a785-d93cfb7366f7" providerId="ADAL" clId="{BDEC06E2-63A3-459D-A6AD-060E6E7E7608}" dt="2022-10-29T10:40:34.973" v="7635"/>
          <ac:spMkLst>
            <pc:docMk/>
            <pc:sldMk cId="602918623" sldId="929"/>
            <ac:spMk id="13" creationId="{FF9DEA15-78BD-4750-AA18-B9F28A6D5AB8}"/>
          </ac:spMkLst>
        </pc:spChg>
      </pc:sldChg>
    </pc:docChg>
  </pc:docChgLst>
</pc:chgInfo>
</file>

<file path=ppt/diagrams/_rels/data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F9F872-EDF7-4498-9293-F6F4D6B1B3F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DB93B35-7F44-4DAE-9336-F14069F55D97}">
      <dgm:prSet/>
      <dgm:spPr>
        <a:solidFill>
          <a:schemeClr val="tx1"/>
        </a:solidFill>
      </dgm:spPr>
      <dgm:t>
        <a:bodyPr/>
        <a:lstStyle/>
        <a:p>
          <a:r>
            <a:rPr lang="en-US" dirty="0"/>
            <a:t>Pros ( = utility)</a:t>
          </a:r>
        </a:p>
      </dgm:t>
    </dgm:pt>
    <dgm:pt modelId="{E0A1A2C5-BBE7-4BE5-AFD6-4529CA5FD9E1}" type="parTrans" cxnId="{9E9D8C2A-6550-4591-BFC9-55571346BF70}">
      <dgm:prSet/>
      <dgm:spPr/>
      <dgm:t>
        <a:bodyPr/>
        <a:lstStyle/>
        <a:p>
          <a:endParaRPr lang="en-US"/>
        </a:p>
      </dgm:t>
    </dgm:pt>
    <dgm:pt modelId="{9D0947F3-80AC-4F29-B8A0-74818AA0075A}" type="sibTrans" cxnId="{9E9D8C2A-6550-4591-BFC9-55571346BF70}">
      <dgm:prSet/>
      <dgm:spPr/>
      <dgm:t>
        <a:bodyPr/>
        <a:lstStyle/>
        <a:p>
          <a:endParaRPr lang="en-US"/>
        </a:p>
      </dgm:t>
    </dgm:pt>
    <dgm:pt modelId="{DFA902A5-EFCE-4DDD-B723-78509851AC91}">
      <dgm:prSet/>
      <dgm:spPr/>
      <dgm:t>
        <a:bodyPr/>
        <a:lstStyle/>
        <a:p>
          <a:r>
            <a:rPr lang="en-US" dirty="0"/>
            <a:t>Near shops</a:t>
          </a:r>
        </a:p>
      </dgm:t>
    </dgm:pt>
    <dgm:pt modelId="{98FA5DA2-F0B6-4F55-B660-576E9FF2BDF8}" type="parTrans" cxnId="{EAEFEF46-DB9C-4E1F-9BF7-B3596F829387}">
      <dgm:prSet/>
      <dgm:spPr/>
      <dgm:t>
        <a:bodyPr/>
        <a:lstStyle/>
        <a:p>
          <a:endParaRPr lang="en-US"/>
        </a:p>
      </dgm:t>
    </dgm:pt>
    <dgm:pt modelId="{9219D4BD-A270-424C-9974-5BC9DEA7D291}" type="sibTrans" cxnId="{EAEFEF46-DB9C-4E1F-9BF7-B3596F829387}">
      <dgm:prSet/>
      <dgm:spPr/>
      <dgm:t>
        <a:bodyPr/>
        <a:lstStyle/>
        <a:p>
          <a:endParaRPr lang="en-US"/>
        </a:p>
      </dgm:t>
    </dgm:pt>
    <dgm:pt modelId="{BD1AB5DD-D158-4C5E-B7F9-7C1718EEF539}">
      <dgm:prSet/>
      <dgm:spPr/>
      <dgm:t>
        <a:bodyPr/>
        <a:lstStyle/>
        <a:p>
          <a:r>
            <a:rPr lang="en-US" dirty="0"/>
            <a:t>Near offers</a:t>
          </a:r>
        </a:p>
      </dgm:t>
    </dgm:pt>
    <dgm:pt modelId="{1F13E2CB-1BFB-4411-BB9E-1D82B1FCF749}" type="parTrans" cxnId="{0CC24F56-5EED-478D-8C66-02351653DA74}">
      <dgm:prSet/>
      <dgm:spPr/>
      <dgm:t>
        <a:bodyPr/>
        <a:lstStyle/>
        <a:p>
          <a:endParaRPr lang="en-US"/>
        </a:p>
      </dgm:t>
    </dgm:pt>
    <dgm:pt modelId="{0DFCFDD3-BF36-4CB1-89B7-74B5E271E580}" type="sibTrans" cxnId="{0CC24F56-5EED-478D-8C66-02351653DA74}">
      <dgm:prSet/>
      <dgm:spPr/>
      <dgm:t>
        <a:bodyPr/>
        <a:lstStyle/>
        <a:p>
          <a:endParaRPr lang="en-US"/>
        </a:p>
      </dgm:t>
    </dgm:pt>
    <dgm:pt modelId="{0E05D631-1CCE-4C19-8D75-FBF96164AE03}">
      <dgm:prSet/>
      <dgm:spPr/>
      <dgm:t>
        <a:bodyPr/>
        <a:lstStyle/>
        <a:p>
          <a:r>
            <a:rPr lang="en-US"/>
            <a:t>Travel information</a:t>
          </a:r>
        </a:p>
      </dgm:t>
    </dgm:pt>
    <dgm:pt modelId="{C761E9D6-D695-4284-A649-821A2E58DC0A}" type="parTrans" cxnId="{79DD8B3B-7477-440E-AFF9-D20393A0AC43}">
      <dgm:prSet/>
      <dgm:spPr/>
      <dgm:t>
        <a:bodyPr/>
        <a:lstStyle/>
        <a:p>
          <a:endParaRPr lang="en-US"/>
        </a:p>
      </dgm:t>
    </dgm:pt>
    <dgm:pt modelId="{0E79459B-E593-4687-9BD1-275450C44144}" type="sibTrans" cxnId="{79DD8B3B-7477-440E-AFF9-D20393A0AC43}">
      <dgm:prSet/>
      <dgm:spPr/>
      <dgm:t>
        <a:bodyPr/>
        <a:lstStyle/>
        <a:p>
          <a:endParaRPr lang="en-US"/>
        </a:p>
      </dgm:t>
    </dgm:pt>
    <dgm:pt modelId="{A3CD39CC-19DD-4344-9F0D-E937BE89E27B}">
      <dgm:prSet/>
      <dgm:spPr/>
      <dgm:t>
        <a:bodyPr/>
        <a:lstStyle/>
        <a:p>
          <a:r>
            <a:rPr lang="en-US"/>
            <a:t>Real-time weather forecasting</a:t>
          </a:r>
        </a:p>
      </dgm:t>
    </dgm:pt>
    <dgm:pt modelId="{87A05B8C-80AD-47A0-876C-8BC45E761AC0}" type="parTrans" cxnId="{E5B42262-BE97-4583-ADC9-055DB62B51A5}">
      <dgm:prSet/>
      <dgm:spPr/>
      <dgm:t>
        <a:bodyPr/>
        <a:lstStyle/>
        <a:p>
          <a:endParaRPr lang="en-US"/>
        </a:p>
      </dgm:t>
    </dgm:pt>
    <dgm:pt modelId="{F9AA51A2-125B-4FB4-ABCA-DD553BE6A651}" type="sibTrans" cxnId="{E5B42262-BE97-4583-ADC9-055DB62B51A5}">
      <dgm:prSet/>
      <dgm:spPr/>
      <dgm:t>
        <a:bodyPr/>
        <a:lstStyle/>
        <a:p>
          <a:endParaRPr lang="en-US"/>
        </a:p>
      </dgm:t>
    </dgm:pt>
    <dgm:pt modelId="{8D27D574-1F0B-4DF6-AB7C-AF4AAE5494BD}">
      <dgm:prSet/>
      <dgm:spPr/>
      <dgm:t>
        <a:bodyPr/>
        <a:lstStyle/>
        <a:p>
          <a:r>
            <a:rPr lang="en-US" dirty="0"/>
            <a:t>Physical disaster notifications</a:t>
          </a:r>
        </a:p>
      </dgm:t>
    </dgm:pt>
    <dgm:pt modelId="{D73983C5-DF88-4C78-9A09-4605DDCF3DED}" type="parTrans" cxnId="{52186C78-15AD-439E-ADE7-EF1BD8559D79}">
      <dgm:prSet/>
      <dgm:spPr/>
      <dgm:t>
        <a:bodyPr/>
        <a:lstStyle/>
        <a:p>
          <a:endParaRPr lang="en-US"/>
        </a:p>
      </dgm:t>
    </dgm:pt>
    <dgm:pt modelId="{5240FBF8-DA31-4286-BC5C-5DB9DD7F17DF}" type="sibTrans" cxnId="{52186C78-15AD-439E-ADE7-EF1BD8559D79}">
      <dgm:prSet/>
      <dgm:spPr/>
      <dgm:t>
        <a:bodyPr/>
        <a:lstStyle/>
        <a:p>
          <a:endParaRPr lang="en-US"/>
        </a:p>
      </dgm:t>
    </dgm:pt>
    <dgm:pt modelId="{7BE4EB87-9F19-42AF-BBA1-D6500AF3A90B}">
      <dgm:prSet/>
      <dgm:spPr/>
      <dgm:t>
        <a:bodyPr/>
        <a:lstStyle/>
        <a:p>
          <a:r>
            <a:rPr lang="en-US" dirty="0"/>
            <a:t>Call for help</a:t>
          </a:r>
        </a:p>
      </dgm:t>
    </dgm:pt>
    <dgm:pt modelId="{A00EB828-1212-4E00-AB93-E07AB7F6AABC}" type="parTrans" cxnId="{A2D3DE18-EC76-494D-AF8E-3D332C7A3249}">
      <dgm:prSet/>
      <dgm:spPr/>
      <dgm:t>
        <a:bodyPr/>
        <a:lstStyle/>
        <a:p>
          <a:endParaRPr lang="en-US"/>
        </a:p>
      </dgm:t>
    </dgm:pt>
    <dgm:pt modelId="{E152A793-FBD4-432F-9C5D-5D7F9EE7E36A}" type="sibTrans" cxnId="{A2D3DE18-EC76-494D-AF8E-3D332C7A3249}">
      <dgm:prSet/>
      <dgm:spPr/>
      <dgm:t>
        <a:bodyPr/>
        <a:lstStyle/>
        <a:p>
          <a:endParaRPr lang="en-US"/>
        </a:p>
      </dgm:t>
    </dgm:pt>
    <dgm:pt modelId="{B2A5E268-12C6-40EC-8A48-0D993B0537CC}">
      <dgm:prSet/>
      <dgm:spPr/>
      <dgm:t>
        <a:bodyPr/>
        <a:lstStyle/>
        <a:p>
          <a:r>
            <a:rPr lang="en-US"/>
            <a:t>Personalized location-based suggestions</a:t>
          </a:r>
        </a:p>
      </dgm:t>
    </dgm:pt>
    <dgm:pt modelId="{2EFEBE92-FFBD-4D04-87B3-535861FBB63A}" type="parTrans" cxnId="{68D9AA4C-5967-4B4C-946C-D602CECA753B}">
      <dgm:prSet/>
      <dgm:spPr/>
      <dgm:t>
        <a:bodyPr/>
        <a:lstStyle/>
        <a:p>
          <a:endParaRPr lang="en-US"/>
        </a:p>
      </dgm:t>
    </dgm:pt>
    <dgm:pt modelId="{8504B0EB-4D97-4BBB-8B6D-E66CDC2EC937}" type="sibTrans" cxnId="{68D9AA4C-5967-4B4C-946C-D602CECA753B}">
      <dgm:prSet/>
      <dgm:spPr/>
      <dgm:t>
        <a:bodyPr/>
        <a:lstStyle/>
        <a:p>
          <a:endParaRPr lang="en-US"/>
        </a:p>
      </dgm:t>
    </dgm:pt>
    <dgm:pt modelId="{B9F977D5-DB4F-4A69-A1CE-76B832A8B56B}">
      <dgm:prSet/>
      <dgm:spPr/>
      <dgm:t>
        <a:bodyPr/>
        <a:lstStyle/>
        <a:p>
          <a:r>
            <a:rPr lang="en-US"/>
            <a:t>Friends' locations</a:t>
          </a:r>
        </a:p>
      </dgm:t>
    </dgm:pt>
    <dgm:pt modelId="{3CBBF141-AB8F-4220-B821-8489667C86AF}" type="parTrans" cxnId="{52E57EAE-33DF-4AFF-9585-A3B5C6A87127}">
      <dgm:prSet/>
      <dgm:spPr/>
      <dgm:t>
        <a:bodyPr/>
        <a:lstStyle/>
        <a:p>
          <a:endParaRPr lang="en-US"/>
        </a:p>
      </dgm:t>
    </dgm:pt>
    <dgm:pt modelId="{3AD975D2-3356-471B-B7E9-A05565C6E746}" type="sibTrans" cxnId="{52E57EAE-33DF-4AFF-9585-A3B5C6A87127}">
      <dgm:prSet/>
      <dgm:spPr/>
      <dgm:t>
        <a:bodyPr/>
        <a:lstStyle/>
        <a:p>
          <a:endParaRPr lang="en-US"/>
        </a:p>
      </dgm:t>
    </dgm:pt>
    <dgm:pt modelId="{55853F02-FBF8-4106-88CE-F558CF4563DB}">
      <dgm:prSet/>
      <dgm:spPr/>
      <dgm:t>
        <a:bodyPr/>
        <a:lstStyle/>
        <a:p>
          <a:r>
            <a:rPr lang="en-US"/>
            <a:t>Dating and social</a:t>
          </a:r>
        </a:p>
      </dgm:t>
    </dgm:pt>
    <dgm:pt modelId="{E8EC15C9-63D9-47D3-AC4F-397A74004258}" type="parTrans" cxnId="{97066673-E60B-4DFE-8E72-D0B37BA1DE07}">
      <dgm:prSet/>
      <dgm:spPr/>
      <dgm:t>
        <a:bodyPr/>
        <a:lstStyle/>
        <a:p>
          <a:endParaRPr lang="en-US"/>
        </a:p>
      </dgm:t>
    </dgm:pt>
    <dgm:pt modelId="{2FF3A40B-F8D7-40CC-9738-0DA24A9F3DFA}" type="sibTrans" cxnId="{97066673-E60B-4DFE-8E72-D0B37BA1DE07}">
      <dgm:prSet/>
      <dgm:spPr/>
      <dgm:t>
        <a:bodyPr/>
        <a:lstStyle/>
        <a:p>
          <a:endParaRPr lang="en-US"/>
        </a:p>
      </dgm:t>
    </dgm:pt>
    <dgm:pt modelId="{0680A9DD-5494-414D-8D93-C40F25E2C2B9}">
      <dgm:prSet/>
      <dgm:spPr/>
      <dgm:t>
        <a:bodyPr/>
        <a:lstStyle/>
        <a:p>
          <a:r>
            <a:rPr lang="en-US"/>
            <a:t>Marketing</a:t>
          </a:r>
        </a:p>
      </dgm:t>
    </dgm:pt>
    <dgm:pt modelId="{8198F024-7A26-4FDC-B807-AB26598C972E}" type="parTrans" cxnId="{6C28CDFD-B75C-4A01-B37C-F8838DBD819E}">
      <dgm:prSet/>
      <dgm:spPr/>
      <dgm:t>
        <a:bodyPr/>
        <a:lstStyle/>
        <a:p>
          <a:endParaRPr lang="en-US"/>
        </a:p>
      </dgm:t>
    </dgm:pt>
    <dgm:pt modelId="{779D9647-C150-47B2-9119-8CFB4162DB89}" type="sibTrans" cxnId="{6C28CDFD-B75C-4A01-B37C-F8838DBD819E}">
      <dgm:prSet/>
      <dgm:spPr/>
      <dgm:t>
        <a:bodyPr/>
        <a:lstStyle/>
        <a:p>
          <a:endParaRPr lang="en-US"/>
        </a:p>
      </dgm:t>
    </dgm:pt>
    <dgm:pt modelId="{F392919F-E884-44DE-AB04-CB593605771C}" type="pres">
      <dgm:prSet presAssocID="{9AF9F872-EDF7-4498-9293-F6F4D6B1B3F4}" presName="linear" presStyleCnt="0">
        <dgm:presLayoutVars>
          <dgm:animLvl val="lvl"/>
          <dgm:resizeHandles val="exact"/>
        </dgm:presLayoutVars>
      </dgm:prSet>
      <dgm:spPr/>
    </dgm:pt>
    <dgm:pt modelId="{CE12E035-A3FA-496B-B6C8-C4695C4388CC}" type="pres">
      <dgm:prSet presAssocID="{4DB93B35-7F44-4DAE-9336-F14069F55D97}" presName="parentText" presStyleLbl="node1" presStyleIdx="0" presStyleCnt="1">
        <dgm:presLayoutVars>
          <dgm:chMax val="0"/>
          <dgm:bulletEnabled val="1"/>
        </dgm:presLayoutVars>
      </dgm:prSet>
      <dgm:spPr/>
    </dgm:pt>
    <dgm:pt modelId="{282E7625-AD68-4B56-8A50-8D74ADCD1691}" type="pres">
      <dgm:prSet presAssocID="{4DB93B35-7F44-4DAE-9336-F14069F55D97}" presName="childText" presStyleLbl="revTx" presStyleIdx="0" presStyleCnt="1">
        <dgm:presLayoutVars>
          <dgm:bulletEnabled val="1"/>
        </dgm:presLayoutVars>
      </dgm:prSet>
      <dgm:spPr/>
    </dgm:pt>
  </dgm:ptLst>
  <dgm:cxnLst>
    <dgm:cxn modelId="{43B6AD05-FEB8-4804-B040-F60FABDA47E1}" type="presOf" srcId="{DFA902A5-EFCE-4DDD-B723-78509851AC91}" destId="{282E7625-AD68-4B56-8A50-8D74ADCD1691}" srcOrd="0" destOrd="0" presId="urn:microsoft.com/office/officeart/2005/8/layout/vList2"/>
    <dgm:cxn modelId="{56139A09-7621-4123-BEDD-D653A59B6777}" type="presOf" srcId="{B2A5E268-12C6-40EC-8A48-0D993B0537CC}" destId="{282E7625-AD68-4B56-8A50-8D74ADCD1691}" srcOrd="0" destOrd="6" presId="urn:microsoft.com/office/officeart/2005/8/layout/vList2"/>
    <dgm:cxn modelId="{A2D3DE18-EC76-494D-AF8E-3D332C7A3249}" srcId="{4DB93B35-7F44-4DAE-9336-F14069F55D97}" destId="{7BE4EB87-9F19-42AF-BBA1-D6500AF3A90B}" srcOrd="5" destOrd="0" parTransId="{A00EB828-1212-4E00-AB93-E07AB7F6AABC}" sibTransId="{E152A793-FBD4-432F-9C5D-5D7F9EE7E36A}"/>
    <dgm:cxn modelId="{9E9D8C2A-6550-4591-BFC9-55571346BF70}" srcId="{9AF9F872-EDF7-4498-9293-F6F4D6B1B3F4}" destId="{4DB93B35-7F44-4DAE-9336-F14069F55D97}" srcOrd="0" destOrd="0" parTransId="{E0A1A2C5-BBE7-4BE5-AFD6-4529CA5FD9E1}" sibTransId="{9D0947F3-80AC-4F29-B8A0-74818AA0075A}"/>
    <dgm:cxn modelId="{9EDBE036-CD51-4F66-94CF-E2C25561B5F7}" type="presOf" srcId="{B9F977D5-DB4F-4A69-A1CE-76B832A8B56B}" destId="{282E7625-AD68-4B56-8A50-8D74ADCD1691}" srcOrd="0" destOrd="7" presId="urn:microsoft.com/office/officeart/2005/8/layout/vList2"/>
    <dgm:cxn modelId="{C26BF939-FFDE-4EE2-9E5A-B583ED26AD6F}" type="presOf" srcId="{A3CD39CC-19DD-4344-9F0D-E937BE89E27B}" destId="{282E7625-AD68-4B56-8A50-8D74ADCD1691}" srcOrd="0" destOrd="3" presId="urn:microsoft.com/office/officeart/2005/8/layout/vList2"/>
    <dgm:cxn modelId="{CF2DCE3A-64AC-4F13-B1D5-8A67A267C9F8}" type="presOf" srcId="{4DB93B35-7F44-4DAE-9336-F14069F55D97}" destId="{CE12E035-A3FA-496B-B6C8-C4695C4388CC}" srcOrd="0" destOrd="0" presId="urn:microsoft.com/office/officeart/2005/8/layout/vList2"/>
    <dgm:cxn modelId="{79DD8B3B-7477-440E-AFF9-D20393A0AC43}" srcId="{4DB93B35-7F44-4DAE-9336-F14069F55D97}" destId="{0E05D631-1CCE-4C19-8D75-FBF96164AE03}" srcOrd="2" destOrd="0" parTransId="{C761E9D6-D695-4284-A649-821A2E58DC0A}" sibTransId="{0E79459B-E593-4687-9BD1-275450C44144}"/>
    <dgm:cxn modelId="{5106043C-BF22-4AF0-8675-7ADF2D62D7F3}" type="presOf" srcId="{55853F02-FBF8-4106-88CE-F558CF4563DB}" destId="{282E7625-AD68-4B56-8A50-8D74ADCD1691}" srcOrd="0" destOrd="8" presId="urn:microsoft.com/office/officeart/2005/8/layout/vList2"/>
    <dgm:cxn modelId="{80B5AA60-F012-4C58-9425-309E82B925A6}" type="presOf" srcId="{0E05D631-1CCE-4C19-8D75-FBF96164AE03}" destId="{282E7625-AD68-4B56-8A50-8D74ADCD1691}" srcOrd="0" destOrd="2" presId="urn:microsoft.com/office/officeart/2005/8/layout/vList2"/>
    <dgm:cxn modelId="{E5B42262-BE97-4583-ADC9-055DB62B51A5}" srcId="{4DB93B35-7F44-4DAE-9336-F14069F55D97}" destId="{A3CD39CC-19DD-4344-9F0D-E937BE89E27B}" srcOrd="3" destOrd="0" parTransId="{87A05B8C-80AD-47A0-876C-8BC45E761AC0}" sibTransId="{F9AA51A2-125B-4FB4-ABCA-DD553BE6A651}"/>
    <dgm:cxn modelId="{2CD21864-8541-4E8D-9F9F-A8884DDA73A1}" type="presOf" srcId="{8D27D574-1F0B-4DF6-AB7C-AF4AAE5494BD}" destId="{282E7625-AD68-4B56-8A50-8D74ADCD1691}" srcOrd="0" destOrd="4" presId="urn:microsoft.com/office/officeart/2005/8/layout/vList2"/>
    <dgm:cxn modelId="{EAEFEF46-DB9C-4E1F-9BF7-B3596F829387}" srcId="{4DB93B35-7F44-4DAE-9336-F14069F55D97}" destId="{DFA902A5-EFCE-4DDD-B723-78509851AC91}" srcOrd="0" destOrd="0" parTransId="{98FA5DA2-F0B6-4F55-B660-576E9FF2BDF8}" sibTransId="{9219D4BD-A270-424C-9974-5BC9DEA7D291}"/>
    <dgm:cxn modelId="{F20BF148-09EA-4876-9DEB-652D382A0532}" type="presOf" srcId="{7BE4EB87-9F19-42AF-BBA1-D6500AF3A90B}" destId="{282E7625-AD68-4B56-8A50-8D74ADCD1691}" srcOrd="0" destOrd="5" presId="urn:microsoft.com/office/officeart/2005/8/layout/vList2"/>
    <dgm:cxn modelId="{68D9AA4C-5967-4B4C-946C-D602CECA753B}" srcId="{4DB93B35-7F44-4DAE-9336-F14069F55D97}" destId="{B2A5E268-12C6-40EC-8A48-0D993B0537CC}" srcOrd="6" destOrd="0" parTransId="{2EFEBE92-FFBD-4D04-87B3-535861FBB63A}" sibTransId="{8504B0EB-4D97-4BBB-8B6D-E66CDC2EC937}"/>
    <dgm:cxn modelId="{97066673-E60B-4DFE-8E72-D0B37BA1DE07}" srcId="{4DB93B35-7F44-4DAE-9336-F14069F55D97}" destId="{55853F02-FBF8-4106-88CE-F558CF4563DB}" srcOrd="8" destOrd="0" parTransId="{E8EC15C9-63D9-47D3-AC4F-397A74004258}" sibTransId="{2FF3A40B-F8D7-40CC-9738-0DA24A9F3DFA}"/>
    <dgm:cxn modelId="{0CC24F56-5EED-478D-8C66-02351653DA74}" srcId="{4DB93B35-7F44-4DAE-9336-F14069F55D97}" destId="{BD1AB5DD-D158-4C5E-B7F9-7C1718EEF539}" srcOrd="1" destOrd="0" parTransId="{1F13E2CB-1BFB-4411-BB9E-1D82B1FCF749}" sibTransId="{0DFCFDD3-BF36-4CB1-89B7-74B5E271E580}"/>
    <dgm:cxn modelId="{52186C78-15AD-439E-ADE7-EF1BD8559D79}" srcId="{4DB93B35-7F44-4DAE-9336-F14069F55D97}" destId="{8D27D574-1F0B-4DF6-AB7C-AF4AAE5494BD}" srcOrd="4" destOrd="0" parTransId="{D73983C5-DF88-4C78-9A09-4605DDCF3DED}" sibTransId="{5240FBF8-DA31-4286-BC5C-5DB9DD7F17DF}"/>
    <dgm:cxn modelId="{5348FE78-DE62-4676-A4B6-633F84C06FBA}" type="presOf" srcId="{0680A9DD-5494-414D-8D93-C40F25E2C2B9}" destId="{282E7625-AD68-4B56-8A50-8D74ADCD1691}" srcOrd="0" destOrd="9" presId="urn:microsoft.com/office/officeart/2005/8/layout/vList2"/>
    <dgm:cxn modelId="{71BA8A87-BACA-4CA9-984C-5DC0A56D2E09}" type="presOf" srcId="{9AF9F872-EDF7-4498-9293-F6F4D6B1B3F4}" destId="{F392919F-E884-44DE-AB04-CB593605771C}" srcOrd="0" destOrd="0" presId="urn:microsoft.com/office/officeart/2005/8/layout/vList2"/>
    <dgm:cxn modelId="{77145CA2-070F-4ECD-8DAA-51AC8A39E39E}" type="presOf" srcId="{BD1AB5DD-D158-4C5E-B7F9-7C1718EEF539}" destId="{282E7625-AD68-4B56-8A50-8D74ADCD1691}" srcOrd="0" destOrd="1" presId="urn:microsoft.com/office/officeart/2005/8/layout/vList2"/>
    <dgm:cxn modelId="{52E57EAE-33DF-4AFF-9585-A3B5C6A87127}" srcId="{4DB93B35-7F44-4DAE-9336-F14069F55D97}" destId="{B9F977D5-DB4F-4A69-A1CE-76B832A8B56B}" srcOrd="7" destOrd="0" parTransId="{3CBBF141-AB8F-4220-B821-8489667C86AF}" sibTransId="{3AD975D2-3356-471B-B7E9-A05565C6E746}"/>
    <dgm:cxn modelId="{6C28CDFD-B75C-4A01-B37C-F8838DBD819E}" srcId="{4DB93B35-7F44-4DAE-9336-F14069F55D97}" destId="{0680A9DD-5494-414D-8D93-C40F25E2C2B9}" srcOrd="9" destOrd="0" parTransId="{8198F024-7A26-4FDC-B807-AB26598C972E}" sibTransId="{779D9647-C150-47B2-9119-8CFB4162DB89}"/>
    <dgm:cxn modelId="{A5559E80-0371-4C39-93B5-25573DDB7247}" type="presParOf" srcId="{F392919F-E884-44DE-AB04-CB593605771C}" destId="{CE12E035-A3FA-496B-B6C8-C4695C4388CC}" srcOrd="0" destOrd="0" presId="urn:microsoft.com/office/officeart/2005/8/layout/vList2"/>
    <dgm:cxn modelId="{C3AC94FE-C929-4F5C-8F0C-47E13FF67B2B}" type="presParOf" srcId="{F392919F-E884-44DE-AB04-CB593605771C}" destId="{282E7625-AD68-4B56-8A50-8D74ADCD169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F9F872-EDF7-4498-9293-F6F4D6B1B3F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DB93B35-7F44-4DAE-9336-F14069F55D97}">
      <dgm:prSet custT="1"/>
      <dgm:spPr>
        <a:solidFill>
          <a:schemeClr val="tx1"/>
        </a:solidFill>
      </dgm:spPr>
      <dgm:t>
        <a:bodyPr/>
        <a:lstStyle/>
        <a:p>
          <a:r>
            <a:rPr lang="en-US" sz="2400" dirty="0"/>
            <a:t>Cons ( = privacy issues)</a:t>
          </a:r>
        </a:p>
      </dgm:t>
    </dgm:pt>
    <dgm:pt modelId="{E0A1A2C5-BBE7-4BE5-AFD6-4529CA5FD9E1}" type="parTrans" cxnId="{9E9D8C2A-6550-4591-BFC9-55571346BF70}">
      <dgm:prSet/>
      <dgm:spPr/>
      <dgm:t>
        <a:bodyPr/>
        <a:lstStyle/>
        <a:p>
          <a:endParaRPr lang="en-US"/>
        </a:p>
      </dgm:t>
    </dgm:pt>
    <dgm:pt modelId="{9D0947F3-80AC-4F29-B8A0-74818AA0075A}" type="sibTrans" cxnId="{9E9D8C2A-6550-4591-BFC9-55571346BF70}">
      <dgm:prSet/>
      <dgm:spPr/>
      <dgm:t>
        <a:bodyPr/>
        <a:lstStyle/>
        <a:p>
          <a:endParaRPr lang="en-US"/>
        </a:p>
      </dgm:t>
    </dgm:pt>
    <dgm:pt modelId="{DFA902A5-EFCE-4DDD-B723-78509851AC91}">
      <dgm:prSet custT="1"/>
      <dgm:spPr/>
      <dgm:t>
        <a:bodyPr/>
        <a:lstStyle/>
        <a:p>
          <a:r>
            <a:rPr lang="en-US" sz="1900" dirty="0"/>
            <a:t>Route prediction</a:t>
          </a:r>
        </a:p>
      </dgm:t>
    </dgm:pt>
    <dgm:pt modelId="{98FA5DA2-F0B6-4F55-B660-576E9FF2BDF8}" type="parTrans" cxnId="{EAEFEF46-DB9C-4E1F-9BF7-B3596F829387}">
      <dgm:prSet/>
      <dgm:spPr/>
      <dgm:t>
        <a:bodyPr/>
        <a:lstStyle/>
        <a:p>
          <a:endParaRPr lang="en-US"/>
        </a:p>
      </dgm:t>
    </dgm:pt>
    <dgm:pt modelId="{9219D4BD-A270-424C-9974-5BC9DEA7D291}" type="sibTrans" cxnId="{EAEFEF46-DB9C-4E1F-9BF7-B3596F829387}">
      <dgm:prSet/>
      <dgm:spPr/>
      <dgm:t>
        <a:bodyPr/>
        <a:lstStyle/>
        <a:p>
          <a:endParaRPr lang="en-US"/>
        </a:p>
      </dgm:t>
    </dgm:pt>
    <dgm:pt modelId="{E3EAF8A9-A669-4BD3-B877-C571DE30E7D7}">
      <dgm:prSet custT="1"/>
      <dgm:spPr/>
      <dgm:t>
        <a:bodyPr/>
        <a:lstStyle/>
        <a:p>
          <a:r>
            <a:rPr lang="en-US" sz="1900" dirty="0"/>
            <a:t>Social privacy</a:t>
          </a:r>
        </a:p>
      </dgm:t>
    </dgm:pt>
    <dgm:pt modelId="{F38B084B-BB6B-44D5-9FA4-9563906204F3}" type="parTrans" cxnId="{5B4126D7-90DA-4682-B014-0273F6BCB7E0}">
      <dgm:prSet/>
      <dgm:spPr/>
      <dgm:t>
        <a:bodyPr/>
        <a:lstStyle/>
        <a:p>
          <a:endParaRPr lang="el-GR"/>
        </a:p>
      </dgm:t>
    </dgm:pt>
    <dgm:pt modelId="{276614AE-C371-401C-8D58-AA3CD537B9DD}" type="sibTrans" cxnId="{5B4126D7-90DA-4682-B014-0273F6BCB7E0}">
      <dgm:prSet/>
      <dgm:spPr/>
      <dgm:t>
        <a:bodyPr/>
        <a:lstStyle/>
        <a:p>
          <a:endParaRPr lang="el-GR"/>
        </a:p>
      </dgm:t>
    </dgm:pt>
    <dgm:pt modelId="{89F7E672-8E78-408A-8864-9F27C584F703}">
      <dgm:prSet custT="1"/>
      <dgm:spPr/>
      <dgm:t>
        <a:bodyPr/>
        <a:lstStyle/>
        <a:p>
          <a:r>
            <a:rPr lang="el-GR" sz="1900" dirty="0"/>
            <a:t>Η</a:t>
          </a:r>
          <a:r>
            <a:rPr lang="en-US" sz="1900" dirty="0" err="1"/>
            <a:t>abits</a:t>
          </a:r>
          <a:endParaRPr lang="en-US" sz="1900" dirty="0"/>
        </a:p>
      </dgm:t>
    </dgm:pt>
    <dgm:pt modelId="{64D6B647-B15F-47F7-B787-9883C921F299}" type="parTrans" cxnId="{D4C43286-06F9-4A4F-B10A-4FB3752559AD}">
      <dgm:prSet/>
      <dgm:spPr/>
      <dgm:t>
        <a:bodyPr/>
        <a:lstStyle/>
        <a:p>
          <a:endParaRPr lang="el-GR"/>
        </a:p>
      </dgm:t>
    </dgm:pt>
    <dgm:pt modelId="{54B06124-72F7-460D-AA39-33E0886502E7}" type="sibTrans" cxnId="{D4C43286-06F9-4A4F-B10A-4FB3752559AD}">
      <dgm:prSet/>
      <dgm:spPr/>
      <dgm:t>
        <a:bodyPr/>
        <a:lstStyle/>
        <a:p>
          <a:endParaRPr lang="el-GR"/>
        </a:p>
      </dgm:t>
    </dgm:pt>
    <dgm:pt modelId="{D81411BC-11B5-4070-9060-8A0DBA48E18B}">
      <dgm:prSet custT="1"/>
      <dgm:spPr/>
      <dgm:t>
        <a:bodyPr/>
        <a:lstStyle/>
        <a:p>
          <a:r>
            <a:rPr lang="en-US" sz="1900" dirty="0"/>
            <a:t>Religious, political, and sexual beliefs</a:t>
          </a:r>
        </a:p>
      </dgm:t>
    </dgm:pt>
    <dgm:pt modelId="{4FB72351-7EAC-4C81-8344-FBCEC04F12BA}" type="parTrans" cxnId="{96558B5B-245A-48CB-8235-2F8F96402E4A}">
      <dgm:prSet/>
      <dgm:spPr/>
      <dgm:t>
        <a:bodyPr/>
        <a:lstStyle/>
        <a:p>
          <a:endParaRPr lang="el-GR"/>
        </a:p>
      </dgm:t>
    </dgm:pt>
    <dgm:pt modelId="{B626A076-E359-4E69-B207-27862C99B777}" type="sibTrans" cxnId="{96558B5B-245A-48CB-8235-2F8F96402E4A}">
      <dgm:prSet/>
      <dgm:spPr/>
      <dgm:t>
        <a:bodyPr/>
        <a:lstStyle/>
        <a:p>
          <a:endParaRPr lang="el-GR"/>
        </a:p>
      </dgm:t>
    </dgm:pt>
    <dgm:pt modelId="{136C371F-4E86-47A3-BDCF-6074D154438D}">
      <dgm:prSet custT="1"/>
      <dgm:spPr/>
      <dgm:t>
        <a:bodyPr/>
        <a:lstStyle/>
        <a:p>
          <a:r>
            <a:rPr lang="en-US" sz="1900" dirty="0"/>
            <a:t>Profiling</a:t>
          </a:r>
        </a:p>
      </dgm:t>
    </dgm:pt>
    <dgm:pt modelId="{7881A074-B066-40EE-952D-AE31AFCBA647}" type="parTrans" cxnId="{F9F89289-957B-469B-AC55-DE600D29A2DC}">
      <dgm:prSet/>
      <dgm:spPr/>
      <dgm:t>
        <a:bodyPr/>
        <a:lstStyle/>
        <a:p>
          <a:endParaRPr lang="el-GR"/>
        </a:p>
      </dgm:t>
    </dgm:pt>
    <dgm:pt modelId="{2081D463-A7EA-4963-9DB3-F8206EFEC752}" type="sibTrans" cxnId="{F9F89289-957B-469B-AC55-DE600D29A2DC}">
      <dgm:prSet/>
      <dgm:spPr/>
      <dgm:t>
        <a:bodyPr/>
        <a:lstStyle/>
        <a:p>
          <a:endParaRPr lang="el-GR"/>
        </a:p>
      </dgm:t>
    </dgm:pt>
    <dgm:pt modelId="{C0AF78ED-C5A1-41E6-BF0A-D52E715581B6}">
      <dgm:prSet custT="1"/>
      <dgm:spPr/>
      <dgm:t>
        <a:bodyPr/>
        <a:lstStyle/>
        <a:p>
          <a:r>
            <a:rPr lang="en-US" sz="1900" dirty="0"/>
            <a:t>Behavioral targeting</a:t>
          </a:r>
        </a:p>
      </dgm:t>
    </dgm:pt>
    <dgm:pt modelId="{787374F3-7E92-4156-A50B-FB96FE66118A}" type="parTrans" cxnId="{576B65D7-F7D9-422B-8DE6-1C50A607F741}">
      <dgm:prSet/>
      <dgm:spPr/>
      <dgm:t>
        <a:bodyPr/>
        <a:lstStyle/>
        <a:p>
          <a:endParaRPr lang="el-GR"/>
        </a:p>
      </dgm:t>
    </dgm:pt>
    <dgm:pt modelId="{D8C26273-B555-423A-B4FF-79EF0C2109F3}" type="sibTrans" cxnId="{576B65D7-F7D9-422B-8DE6-1C50A607F741}">
      <dgm:prSet/>
      <dgm:spPr/>
      <dgm:t>
        <a:bodyPr/>
        <a:lstStyle/>
        <a:p>
          <a:endParaRPr lang="el-GR"/>
        </a:p>
      </dgm:t>
    </dgm:pt>
    <dgm:pt modelId="{B006A598-0CAA-4D91-9C0D-3EEF7F56B610}">
      <dgm:prSet custT="1"/>
      <dgm:spPr/>
      <dgm:t>
        <a:bodyPr/>
        <a:lstStyle/>
        <a:p>
          <a:r>
            <a:rPr lang="en-US" sz="1900" dirty="0"/>
            <a:t>Location disclosure to third-parties (e.g., for marketing)</a:t>
          </a:r>
        </a:p>
      </dgm:t>
    </dgm:pt>
    <dgm:pt modelId="{A67BCA09-ABF8-499F-A8D8-875A91F9C0BD}" type="parTrans" cxnId="{C7E64CC4-1400-4B45-929E-0A0BFAD3B015}">
      <dgm:prSet/>
      <dgm:spPr/>
      <dgm:t>
        <a:bodyPr/>
        <a:lstStyle/>
        <a:p>
          <a:endParaRPr lang="el-GR"/>
        </a:p>
      </dgm:t>
    </dgm:pt>
    <dgm:pt modelId="{3D01C333-3D73-467A-9528-D1FD6C78BD6F}" type="sibTrans" cxnId="{C7E64CC4-1400-4B45-929E-0A0BFAD3B015}">
      <dgm:prSet/>
      <dgm:spPr/>
      <dgm:t>
        <a:bodyPr/>
        <a:lstStyle/>
        <a:p>
          <a:endParaRPr lang="el-GR"/>
        </a:p>
      </dgm:t>
    </dgm:pt>
    <dgm:pt modelId="{F392919F-E884-44DE-AB04-CB593605771C}" type="pres">
      <dgm:prSet presAssocID="{9AF9F872-EDF7-4498-9293-F6F4D6B1B3F4}" presName="linear" presStyleCnt="0">
        <dgm:presLayoutVars>
          <dgm:animLvl val="lvl"/>
          <dgm:resizeHandles val="exact"/>
        </dgm:presLayoutVars>
      </dgm:prSet>
      <dgm:spPr/>
    </dgm:pt>
    <dgm:pt modelId="{CE12E035-A3FA-496B-B6C8-C4695C4388CC}" type="pres">
      <dgm:prSet presAssocID="{4DB93B35-7F44-4DAE-9336-F14069F55D97}" presName="parentText" presStyleLbl="node1" presStyleIdx="0" presStyleCnt="1" custScaleY="49099" custLinFactNeighborY="-17310">
        <dgm:presLayoutVars>
          <dgm:chMax val="0"/>
          <dgm:bulletEnabled val="1"/>
        </dgm:presLayoutVars>
      </dgm:prSet>
      <dgm:spPr/>
    </dgm:pt>
    <dgm:pt modelId="{282E7625-AD68-4B56-8A50-8D74ADCD1691}" type="pres">
      <dgm:prSet presAssocID="{4DB93B35-7F44-4DAE-9336-F14069F55D97}" presName="childText" presStyleLbl="revTx" presStyleIdx="0" presStyleCnt="1" custLinFactNeighborY="-24021">
        <dgm:presLayoutVars>
          <dgm:bulletEnabled val="1"/>
        </dgm:presLayoutVars>
      </dgm:prSet>
      <dgm:spPr/>
    </dgm:pt>
  </dgm:ptLst>
  <dgm:cxnLst>
    <dgm:cxn modelId="{43B6AD05-FEB8-4804-B040-F60FABDA47E1}" type="presOf" srcId="{DFA902A5-EFCE-4DDD-B723-78509851AC91}" destId="{282E7625-AD68-4B56-8A50-8D74ADCD1691}" srcOrd="0" destOrd="0" presId="urn:microsoft.com/office/officeart/2005/8/layout/vList2"/>
    <dgm:cxn modelId="{C9DA9E27-5FE1-493B-AB72-7CDD50CBF229}" type="presOf" srcId="{D81411BC-11B5-4070-9060-8A0DBA48E18B}" destId="{282E7625-AD68-4B56-8A50-8D74ADCD1691}" srcOrd="0" destOrd="3" presId="urn:microsoft.com/office/officeart/2005/8/layout/vList2"/>
    <dgm:cxn modelId="{9E9D8C2A-6550-4591-BFC9-55571346BF70}" srcId="{9AF9F872-EDF7-4498-9293-F6F4D6B1B3F4}" destId="{4DB93B35-7F44-4DAE-9336-F14069F55D97}" srcOrd="0" destOrd="0" parTransId="{E0A1A2C5-BBE7-4BE5-AFD6-4529CA5FD9E1}" sibTransId="{9D0947F3-80AC-4F29-B8A0-74818AA0075A}"/>
    <dgm:cxn modelId="{FBE27F3A-E8A1-4F17-B14D-0A17A047B8F3}" type="presOf" srcId="{B006A598-0CAA-4D91-9C0D-3EEF7F56B610}" destId="{282E7625-AD68-4B56-8A50-8D74ADCD1691}" srcOrd="0" destOrd="6" presId="urn:microsoft.com/office/officeart/2005/8/layout/vList2"/>
    <dgm:cxn modelId="{CF2DCE3A-64AC-4F13-B1D5-8A67A267C9F8}" type="presOf" srcId="{4DB93B35-7F44-4DAE-9336-F14069F55D97}" destId="{CE12E035-A3FA-496B-B6C8-C4695C4388CC}" srcOrd="0" destOrd="0" presId="urn:microsoft.com/office/officeart/2005/8/layout/vList2"/>
    <dgm:cxn modelId="{48B26A40-5EAA-4C5F-8EF6-FB04B5D73AD4}" type="presOf" srcId="{89F7E672-8E78-408A-8864-9F27C584F703}" destId="{282E7625-AD68-4B56-8A50-8D74ADCD1691}" srcOrd="0" destOrd="2" presId="urn:microsoft.com/office/officeart/2005/8/layout/vList2"/>
    <dgm:cxn modelId="{96558B5B-245A-48CB-8235-2F8F96402E4A}" srcId="{4DB93B35-7F44-4DAE-9336-F14069F55D97}" destId="{D81411BC-11B5-4070-9060-8A0DBA48E18B}" srcOrd="3" destOrd="0" parTransId="{4FB72351-7EAC-4C81-8344-FBCEC04F12BA}" sibTransId="{B626A076-E359-4E69-B207-27862C99B777}"/>
    <dgm:cxn modelId="{EAEFEF46-DB9C-4E1F-9BF7-B3596F829387}" srcId="{4DB93B35-7F44-4DAE-9336-F14069F55D97}" destId="{DFA902A5-EFCE-4DDD-B723-78509851AC91}" srcOrd="0" destOrd="0" parTransId="{98FA5DA2-F0B6-4F55-B660-576E9FF2BDF8}" sibTransId="{9219D4BD-A270-424C-9974-5BC9DEA7D291}"/>
    <dgm:cxn modelId="{B6D2FC78-94BD-42DB-8B0A-899FB997F464}" type="presOf" srcId="{E3EAF8A9-A669-4BD3-B877-C571DE30E7D7}" destId="{282E7625-AD68-4B56-8A50-8D74ADCD1691}" srcOrd="0" destOrd="1" presId="urn:microsoft.com/office/officeart/2005/8/layout/vList2"/>
    <dgm:cxn modelId="{D4C43286-06F9-4A4F-B10A-4FB3752559AD}" srcId="{4DB93B35-7F44-4DAE-9336-F14069F55D97}" destId="{89F7E672-8E78-408A-8864-9F27C584F703}" srcOrd="2" destOrd="0" parTransId="{64D6B647-B15F-47F7-B787-9883C921F299}" sibTransId="{54B06124-72F7-460D-AA39-33E0886502E7}"/>
    <dgm:cxn modelId="{71BA8A87-BACA-4CA9-984C-5DC0A56D2E09}" type="presOf" srcId="{9AF9F872-EDF7-4498-9293-F6F4D6B1B3F4}" destId="{F392919F-E884-44DE-AB04-CB593605771C}" srcOrd="0" destOrd="0" presId="urn:microsoft.com/office/officeart/2005/8/layout/vList2"/>
    <dgm:cxn modelId="{F9F89289-957B-469B-AC55-DE600D29A2DC}" srcId="{4DB93B35-7F44-4DAE-9336-F14069F55D97}" destId="{136C371F-4E86-47A3-BDCF-6074D154438D}" srcOrd="4" destOrd="0" parTransId="{7881A074-B066-40EE-952D-AE31AFCBA647}" sibTransId="{2081D463-A7EA-4963-9DB3-F8206EFEC752}"/>
    <dgm:cxn modelId="{C7E64CC4-1400-4B45-929E-0A0BFAD3B015}" srcId="{4DB93B35-7F44-4DAE-9336-F14069F55D97}" destId="{B006A598-0CAA-4D91-9C0D-3EEF7F56B610}" srcOrd="6" destOrd="0" parTransId="{A67BCA09-ABF8-499F-A8D8-875A91F9C0BD}" sibTransId="{3D01C333-3D73-467A-9528-D1FD6C78BD6F}"/>
    <dgm:cxn modelId="{5B4126D7-90DA-4682-B014-0273F6BCB7E0}" srcId="{4DB93B35-7F44-4DAE-9336-F14069F55D97}" destId="{E3EAF8A9-A669-4BD3-B877-C571DE30E7D7}" srcOrd="1" destOrd="0" parTransId="{F38B084B-BB6B-44D5-9FA4-9563906204F3}" sibTransId="{276614AE-C371-401C-8D58-AA3CD537B9DD}"/>
    <dgm:cxn modelId="{576B65D7-F7D9-422B-8DE6-1C50A607F741}" srcId="{4DB93B35-7F44-4DAE-9336-F14069F55D97}" destId="{C0AF78ED-C5A1-41E6-BF0A-D52E715581B6}" srcOrd="5" destOrd="0" parTransId="{787374F3-7E92-4156-A50B-FB96FE66118A}" sibTransId="{D8C26273-B555-423A-B4FF-79EF0C2109F3}"/>
    <dgm:cxn modelId="{9C24C4E3-2583-46A6-AC77-3F3016E3683D}" type="presOf" srcId="{136C371F-4E86-47A3-BDCF-6074D154438D}" destId="{282E7625-AD68-4B56-8A50-8D74ADCD1691}" srcOrd="0" destOrd="4" presId="urn:microsoft.com/office/officeart/2005/8/layout/vList2"/>
    <dgm:cxn modelId="{F85C9DF4-9242-408C-AC7F-2AD4C4174742}" type="presOf" srcId="{C0AF78ED-C5A1-41E6-BF0A-D52E715581B6}" destId="{282E7625-AD68-4B56-8A50-8D74ADCD1691}" srcOrd="0" destOrd="5" presId="urn:microsoft.com/office/officeart/2005/8/layout/vList2"/>
    <dgm:cxn modelId="{A5559E80-0371-4C39-93B5-25573DDB7247}" type="presParOf" srcId="{F392919F-E884-44DE-AB04-CB593605771C}" destId="{CE12E035-A3FA-496B-B6C8-C4695C4388CC}" srcOrd="0" destOrd="0" presId="urn:microsoft.com/office/officeart/2005/8/layout/vList2"/>
    <dgm:cxn modelId="{C3AC94FE-C929-4F5C-8F0C-47E13FF67B2B}" type="presParOf" srcId="{F392919F-E884-44DE-AB04-CB593605771C}" destId="{282E7625-AD68-4B56-8A50-8D74ADCD1691}"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29D1B0-C95B-425A-AE7B-785E68809362}" type="doc">
      <dgm:prSet loTypeId="urn:microsoft.com/office/officeart/2005/8/layout/matrix1" loCatId="matrix" qsTypeId="urn:microsoft.com/office/officeart/2005/8/quickstyle/simple3" qsCatId="simple" csTypeId="urn:microsoft.com/office/officeart/2005/8/colors/accent3_3" csCatId="accent3" phldr="1"/>
      <dgm:spPr/>
      <dgm:t>
        <a:bodyPr/>
        <a:lstStyle/>
        <a:p>
          <a:endParaRPr lang="en-US"/>
        </a:p>
      </dgm:t>
    </dgm:pt>
    <dgm:pt modelId="{63813CAF-11BC-4236-9427-3A726464C909}">
      <dgm:prSet phldrT="[Κείμενο]"/>
      <dgm:spPr/>
      <dgm:t>
        <a:bodyPr/>
        <a:lstStyle/>
        <a:p>
          <a:r>
            <a:rPr lang="en-US" dirty="0"/>
            <a:t>PPT</a:t>
          </a:r>
        </a:p>
      </dgm:t>
    </dgm:pt>
    <dgm:pt modelId="{E7953FD4-CC55-47B4-9906-C37A21159D95}" type="parTrans" cxnId="{A8B90904-B4CD-4A0C-B7F3-B9C185F7A451}">
      <dgm:prSet/>
      <dgm:spPr/>
      <dgm:t>
        <a:bodyPr/>
        <a:lstStyle/>
        <a:p>
          <a:endParaRPr lang="en-US"/>
        </a:p>
      </dgm:t>
    </dgm:pt>
    <dgm:pt modelId="{F2564C6E-B4D1-4A7F-8307-D1B53125EA6B}" type="sibTrans" cxnId="{A8B90904-B4CD-4A0C-B7F3-B9C185F7A451}">
      <dgm:prSet/>
      <dgm:spPr/>
      <dgm:t>
        <a:bodyPr/>
        <a:lstStyle/>
        <a:p>
          <a:endParaRPr lang="en-US"/>
        </a:p>
      </dgm:t>
    </dgm:pt>
    <dgm:pt modelId="{4752CFD7-2077-4C1F-B4E2-ABC009BDF5F2}">
      <dgm:prSet phldrT="[Κείμενο]" custT="1"/>
      <dgm:spPr/>
      <dgm:t>
        <a:bodyPr/>
        <a:lstStyle/>
        <a:p>
          <a:r>
            <a:rPr lang="en-US" sz="2400" b="1" dirty="0"/>
            <a:t>Public-key cryptography algorithms</a:t>
          </a:r>
          <a:endParaRPr lang="en-US" sz="2400" dirty="0"/>
        </a:p>
      </dgm:t>
    </dgm:pt>
    <dgm:pt modelId="{5AFC5091-AA29-4533-A28B-E7B04F1B52F3}" type="parTrans" cxnId="{935288E2-74E1-4ED3-BF3E-62CCF55112BF}">
      <dgm:prSet/>
      <dgm:spPr/>
      <dgm:t>
        <a:bodyPr/>
        <a:lstStyle/>
        <a:p>
          <a:endParaRPr lang="en-US"/>
        </a:p>
      </dgm:t>
    </dgm:pt>
    <dgm:pt modelId="{62F72FC0-6047-48C8-9E18-D23EC86F4336}" type="sibTrans" cxnId="{935288E2-74E1-4ED3-BF3E-62CCF55112BF}">
      <dgm:prSet/>
      <dgm:spPr/>
      <dgm:t>
        <a:bodyPr/>
        <a:lstStyle/>
        <a:p>
          <a:endParaRPr lang="en-US"/>
        </a:p>
      </dgm:t>
    </dgm:pt>
    <dgm:pt modelId="{99D3A789-B620-4001-A2B3-4B6C0C8DD7BF}">
      <dgm:prSet phldrT="[Κείμενο]"/>
      <dgm:spPr/>
      <dgm:t>
        <a:bodyPr/>
        <a:lstStyle/>
        <a:p>
          <a:r>
            <a:rPr lang="en-US" b="1" dirty="0"/>
            <a:t>Symmetric key cryptography algorithms</a:t>
          </a:r>
          <a:endParaRPr lang="en-US" dirty="0"/>
        </a:p>
      </dgm:t>
    </dgm:pt>
    <dgm:pt modelId="{31572ED4-1665-4193-BD6A-502AEEFE7A6C}" type="parTrans" cxnId="{C1893DBD-93A9-43CC-A0BF-E1ED8CC0BAA6}">
      <dgm:prSet/>
      <dgm:spPr/>
      <dgm:t>
        <a:bodyPr/>
        <a:lstStyle/>
        <a:p>
          <a:endParaRPr lang="en-US"/>
        </a:p>
      </dgm:t>
    </dgm:pt>
    <dgm:pt modelId="{3C12681E-054D-4004-9DFA-74265C195869}" type="sibTrans" cxnId="{C1893DBD-93A9-43CC-A0BF-E1ED8CC0BAA6}">
      <dgm:prSet/>
      <dgm:spPr/>
      <dgm:t>
        <a:bodyPr/>
        <a:lstStyle/>
        <a:p>
          <a:endParaRPr lang="en-US"/>
        </a:p>
      </dgm:t>
    </dgm:pt>
    <dgm:pt modelId="{9FB77AE4-3E78-43B5-9A78-2B310305DF88}">
      <dgm:prSet phldrT="[Κείμενο]"/>
      <dgm:spPr/>
      <dgm:t>
        <a:bodyPr/>
        <a:lstStyle/>
        <a:p>
          <a:r>
            <a:rPr lang="en-US" b="1" dirty="0"/>
            <a:t>Garbled Circuits</a:t>
          </a:r>
          <a:endParaRPr lang="en-US" dirty="0"/>
        </a:p>
      </dgm:t>
    </dgm:pt>
    <dgm:pt modelId="{AD9E142D-F69D-480F-BC5F-AE0528F6337C}" type="parTrans" cxnId="{64D13FCE-0E9C-453D-A1CD-1336FE91755C}">
      <dgm:prSet/>
      <dgm:spPr/>
      <dgm:t>
        <a:bodyPr/>
        <a:lstStyle/>
        <a:p>
          <a:endParaRPr lang="en-US"/>
        </a:p>
      </dgm:t>
    </dgm:pt>
    <dgm:pt modelId="{BDEB8A0D-7153-4689-B9F4-9EAC0706593B}" type="sibTrans" cxnId="{64D13FCE-0E9C-453D-A1CD-1336FE91755C}">
      <dgm:prSet/>
      <dgm:spPr/>
      <dgm:t>
        <a:bodyPr/>
        <a:lstStyle/>
        <a:p>
          <a:endParaRPr lang="en-US"/>
        </a:p>
      </dgm:t>
    </dgm:pt>
    <dgm:pt modelId="{4D97DE36-38FE-4294-B360-CF78BE84AC27}">
      <dgm:prSet phldrT="[Κείμενο]"/>
      <dgm:spPr/>
      <dgm:t>
        <a:bodyPr/>
        <a:lstStyle/>
        <a:p>
          <a:r>
            <a:rPr lang="en-US" b="1" dirty="0"/>
            <a:t>Location tags</a:t>
          </a:r>
        </a:p>
      </dgm:t>
    </dgm:pt>
    <dgm:pt modelId="{75E259B3-D79B-4CD6-B1B9-0B5B69E80C17}" type="parTrans" cxnId="{7856E8C2-1A71-40CE-BEE5-6D04EDCFE8AF}">
      <dgm:prSet/>
      <dgm:spPr/>
      <dgm:t>
        <a:bodyPr/>
        <a:lstStyle/>
        <a:p>
          <a:endParaRPr lang="en-US"/>
        </a:p>
      </dgm:t>
    </dgm:pt>
    <dgm:pt modelId="{B4D48D9D-833D-419E-AB4E-95B97DA7E45C}" type="sibTrans" cxnId="{7856E8C2-1A71-40CE-BEE5-6D04EDCFE8AF}">
      <dgm:prSet/>
      <dgm:spPr/>
      <dgm:t>
        <a:bodyPr/>
        <a:lstStyle/>
        <a:p>
          <a:endParaRPr lang="en-US"/>
        </a:p>
      </dgm:t>
    </dgm:pt>
    <dgm:pt modelId="{7363459A-13CF-4A33-B16B-C50011A91B45}">
      <dgm:prSet phldrT="[Κείμενο]" custT="1"/>
      <dgm:spPr/>
      <dgm:t>
        <a:bodyPr/>
        <a:lstStyle/>
        <a:p>
          <a:r>
            <a:rPr lang="en-US" sz="2000" dirty="0"/>
            <a:t>Homomorphic encryption algorithms (RSA, </a:t>
          </a:r>
          <a:r>
            <a:rPr lang="en-US" sz="2000" dirty="0" err="1"/>
            <a:t>ElGamal</a:t>
          </a:r>
          <a:r>
            <a:rPr lang="en-US" sz="2000" dirty="0"/>
            <a:t>, </a:t>
          </a:r>
          <a:r>
            <a:rPr lang="en-US" sz="2000" dirty="0" err="1"/>
            <a:t>Paillier</a:t>
          </a:r>
          <a:r>
            <a:rPr lang="en-US" sz="2000" dirty="0"/>
            <a:t>)</a:t>
          </a:r>
        </a:p>
      </dgm:t>
    </dgm:pt>
    <dgm:pt modelId="{1AEFE784-5FE5-441F-A932-DC5C7C4F7780}" type="parTrans" cxnId="{AC858BFC-EC67-4894-8CB4-4D13FA6C5D18}">
      <dgm:prSet/>
      <dgm:spPr/>
      <dgm:t>
        <a:bodyPr/>
        <a:lstStyle/>
        <a:p>
          <a:endParaRPr lang="en-US"/>
        </a:p>
      </dgm:t>
    </dgm:pt>
    <dgm:pt modelId="{4675BC28-0CB8-4F84-B321-A6E62589F02C}" type="sibTrans" cxnId="{AC858BFC-EC67-4894-8CB4-4D13FA6C5D18}">
      <dgm:prSet/>
      <dgm:spPr/>
      <dgm:t>
        <a:bodyPr/>
        <a:lstStyle/>
        <a:p>
          <a:endParaRPr lang="en-US"/>
        </a:p>
      </dgm:t>
    </dgm:pt>
    <dgm:pt modelId="{BD8A6D95-66CA-41AF-BD89-B7F7C99FFE2A}">
      <dgm:prSet custT="1"/>
      <dgm:spPr/>
      <dgm:t>
        <a:bodyPr/>
        <a:lstStyle/>
        <a:p>
          <a:r>
            <a:rPr lang="en-US" sz="2000" dirty="0"/>
            <a:t>Elliptic-curve cryptography algorithms (ECC Diffie–Hellman (ECDH))</a:t>
          </a:r>
        </a:p>
      </dgm:t>
    </dgm:pt>
    <dgm:pt modelId="{95A99345-A2C2-4D96-BC6B-270967D12380}" type="parTrans" cxnId="{F3098ABF-417F-4F9D-B245-2DAF7021F694}">
      <dgm:prSet/>
      <dgm:spPr/>
      <dgm:t>
        <a:bodyPr/>
        <a:lstStyle/>
        <a:p>
          <a:endParaRPr lang="en-US"/>
        </a:p>
      </dgm:t>
    </dgm:pt>
    <dgm:pt modelId="{8367AC3C-FF72-43FA-B318-88F1802AAA5A}" type="sibTrans" cxnId="{F3098ABF-417F-4F9D-B245-2DAF7021F694}">
      <dgm:prSet/>
      <dgm:spPr/>
      <dgm:t>
        <a:bodyPr/>
        <a:lstStyle/>
        <a:p>
          <a:endParaRPr lang="en-US"/>
        </a:p>
      </dgm:t>
    </dgm:pt>
    <dgm:pt modelId="{F2188E92-59EE-4BB5-8BD2-F632817B2BBC}">
      <dgm:prSet custT="1"/>
      <dgm:spPr/>
      <dgm:t>
        <a:bodyPr/>
        <a:lstStyle/>
        <a:p>
          <a:r>
            <a:rPr lang="en-US" sz="2000" dirty="0"/>
            <a:t>Lattice-based cryptography algorithms (NTRU encryption algorithm)</a:t>
          </a:r>
        </a:p>
      </dgm:t>
    </dgm:pt>
    <dgm:pt modelId="{ABAFCA1E-FFCA-4B4A-87D3-9FFF4784B568}" type="parTrans" cxnId="{BFA10083-FF72-4710-8332-57B23A13A9C2}">
      <dgm:prSet/>
      <dgm:spPr/>
      <dgm:t>
        <a:bodyPr/>
        <a:lstStyle/>
        <a:p>
          <a:endParaRPr lang="en-US"/>
        </a:p>
      </dgm:t>
    </dgm:pt>
    <dgm:pt modelId="{D1B410F5-6C5A-44AD-A5D6-A3A4CBB648F3}" type="sibTrans" cxnId="{BFA10083-FF72-4710-8332-57B23A13A9C2}">
      <dgm:prSet/>
      <dgm:spPr/>
      <dgm:t>
        <a:bodyPr/>
        <a:lstStyle/>
        <a:p>
          <a:endParaRPr lang="en-US"/>
        </a:p>
      </dgm:t>
    </dgm:pt>
    <dgm:pt modelId="{530C14F4-C3EC-4156-8AC0-627EABB9F83D}">
      <dgm:prSet/>
      <dgm:spPr/>
      <dgm:t>
        <a:bodyPr/>
        <a:lstStyle/>
        <a:p>
          <a:r>
            <a:rPr lang="en-US" dirty="0"/>
            <a:t>Block ciphers (AES)</a:t>
          </a:r>
        </a:p>
      </dgm:t>
    </dgm:pt>
    <dgm:pt modelId="{69A3100D-E915-40AA-8E16-A219012104B7}" type="parTrans" cxnId="{EE1FBAA8-D0D5-412B-959B-48207A6C118B}">
      <dgm:prSet/>
      <dgm:spPr/>
      <dgm:t>
        <a:bodyPr/>
        <a:lstStyle/>
        <a:p>
          <a:endParaRPr lang="en-US"/>
        </a:p>
      </dgm:t>
    </dgm:pt>
    <dgm:pt modelId="{317B105F-1EE9-4D5F-AB81-2FDA13900FE7}" type="sibTrans" cxnId="{EE1FBAA8-D0D5-412B-959B-48207A6C118B}">
      <dgm:prSet/>
      <dgm:spPr/>
      <dgm:t>
        <a:bodyPr/>
        <a:lstStyle/>
        <a:p>
          <a:endParaRPr lang="en-US"/>
        </a:p>
      </dgm:t>
    </dgm:pt>
    <dgm:pt modelId="{91E183AF-6D10-4E90-A23B-0A6B263D59F3}">
      <dgm:prSet phldrT="[Κείμενο]"/>
      <dgm:spPr/>
      <dgm:t>
        <a:bodyPr/>
        <a:lstStyle/>
        <a:p>
          <a:r>
            <a:rPr lang="en-US" dirty="0" err="1"/>
            <a:t>WiFi</a:t>
          </a:r>
          <a:r>
            <a:rPr lang="en-US" dirty="0"/>
            <a:t> tags</a:t>
          </a:r>
          <a:endParaRPr lang="en-US" b="1" dirty="0"/>
        </a:p>
      </dgm:t>
    </dgm:pt>
    <dgm:pt modelId="{5F8F76C2-D523-41EF-9CF0-9242DE7302FD}" type="parTrans" cxnId="{EDBB9E57-DDB7-46CA-9881-B5D3D27C66F6}">
      <dgm:prSet/>
      <dgm:spPr/>
      <dgm:t>
        <a:bodyPr/>
        <a:lstStyle/>
        <a:p>
          <a:endParaRPr lang="en-US"/>
        </a:p>
      </dgm:t>
    </dgm:pt>
    <dgm:pt modelId="{CBF9BEFA-A846-4CC5-9D19-379D39791816}" type="sibTrans" cxnId="{EDBB9E57-DDB7-46CA-9881-B5D3D27C66F6}">
      <dgm:prSet/>
      <dgm:spPr/>
      <dgm:t>
        <a:bodyPr/>
        <a:lstStyle/>
        <a:p>
          <a:endParaRPr lang="en-US"/>
        </a:p>
      </dgm:t>
    </dgm:pt>
    <dgm:pt modelId="{434D8922-2BEC-4829-AE1C-D989AD7F04C2}">
      <dgm:prSet phldrT="[Κείμενο]"/>
      <dgm:spPr/>
      <dgm:t>
        <a:bodyPr/>
        <a:lstStyle/>
        <a:p>
          <a:r>
            <a:rPr lang="en-US" dirty="0"/>
            <a:t>GSM tags</a:t>
          </a:r>
          <a:endParaRPr lang="en-US" b="1" dirty="0"/>
        </a:p>
      </dgm:t>
    </dgm:pt>
    <dgm:pt modelId="{0CE52A23-7977-4B92-B389-2BA3D329A1A4}" type="parTrans" cxnId="{CE71B2B8-3294-4150-8640-2B2F940A134A}">
      <dgm:prSet/>
      <dgm:spPr/>
      <dgm:t>
        <a:bodyPr/>
        <a:lstStyle/>
        <a:p>
          <a:endParaRPr lang="en-US"/>
        </a:p>
      </dgm:t>
    </dgm:pt>
    <dgm:pt modelId="{798F6324-8D33-4BF8-9809-2B183C740343}" type="sibTrans" cxnId="{CE71B2B8-3294-4150-8640-2B2F940A134A}">
      <dgm:prSet/>
      <dgm:spPr/>
      <dgm:t>
        <a:bodyPr/>
        <a:lstStyle/>
        <a:p>
          <a:endParaRPr lang="en-US"/>
        </a:p>
      </dgm:t>
    </dgm:pt>
    <dgm:pt modelId="{BB5E728F-7E3E-47F2-8FB1-D796ED084B23}">
      <dgm:prSet phldrT="[Κείμενο]"/>
      <dgm:spPr/>
      <dgm:t>
        <a:bodyPr/>
        <a:lstStyle/>
        <a:p>
          <a:r>
            <a:rPr lang="en-US" dirty="0"/>
            <a:t>Location sketches</a:t>
          </a:r>
          <a:endParaRPr lang="en-US" b="1" dirty="0"/>
        </a:p>
      </dgm:t>
    </dgm:pt>
    <dgm:pt modelId="{129CB6B9-0239-4316-A97F-9A2180238588}" type="parTrans" cxnId="{4908E3F5-AAF1-4E6B-B7C1-025B2F9E14E0}">
      <dgm:prSet/>
      <dgm:spPr/>
      <dgm:t>
        <a:bodyPr/>
        <a:lstStyle/>
        <a:p>
          <a:endParaRPr lang="en-US"/>
        </a:p>
      </dgm:t>
    </dgm:pt>
    <dgm:pt modelId="{61A01149-CCC7-4B41-9E31-1BCBB02FE461}" type="sibTrans" cxnId="{4908E3F5-AAF1-4E6B-B7C1-025B2F9E14E0}">
      <dgm:prSet/>
      <dgm:spPr/>
      <dgm:t>
        <a:bodyPr/>
        <a:lstStyle/>
        <a:p>
          <a:endParaRPr lang="en-US"/>
        </a:p>
      </dgm:t>
    </dgm:pt>
    <dgm:pt modelId="{16F0B10A-B327-4067-B6CE-867482B0914B}">
      <dgm:prSet phldrT="[Κείμενο]"/>
      <dgm:spPr/>
      <dgm:t>
        <a:bodyPr/>
        <a:lstStyle/>
        <a:p>
          <a:r>
            <a:rPr lang="en-US" dirty="0"/>
            <a:t>Environmental noise tags</a:t>
          </a:r>
          <a:endParaRPr lang="en-US" b="1" dirty="0"/>
        </a:p>
      </dgm:t>
    </dgm:pt>
    <dgm:pt modelId="{12BA2349-7AC1-46D5-AFBB-BE6871696A8F}" type="parTrans" cxnId="{0469DF36-4FE1-4D3D-8DE4-0787D3197457}">
      <dgm:prSet/>
      <dgm:spPr/>
      <dgm:t>
        <a:bodyPr/>
        <a:lstStyle/>
        <a:p>
          <a:endParaRPr lang="en-US"/>
        </a:p>
      </dgm:t>
    </dgm:pt>
    <dgm:pt modelId="{B9CB6D11-B7AA-4E12-8929-E9CCEC4D7E2E}" type="sibTrans" cxnId="{0469DF36-4FE1-4D3D-8DE4-0787D3197457}">
      <dgm:prSet/>
      <dgm:spPr/>
      <dgm:t>
        <a:bodyPr/>
        <a:lstStyle/>
        <a:p>
          <a:endParaRPr lang="en-US"/>
        </a:p>
      </dgm:t>
    </dgm:pt>
    <dgm:pt modelId="{66F8833B-8705-4FA2-9190-5A8DCCDCC9B0}">
      <dgm:prSet/>
      <dgm:spPr/>
      <dgm:t>
        <a:bodyPr/>
        <a:lstStyle/>
        <a:p>
          <a:r>
            <a:rPr lang="en-US" b="0" i="0" dirty="0"/>
            <a:t>Obfuscated </a:t>
          </a:r>
          <a:r>
            <a:rPr lang="en-US" b="0" i="0" dirty="0" err="1"/>
            <a:t>boolean</a:t>
          </a:r>
          <a:r>
            <a:rPr lang="en-US" b="0" i="0" dirty="0"/>
            <a:t> gate truth tables</a:t>
          </a:r>
          <a:br>
            <a:rPr lang="en-US" dirty="0"/>
          </a:br>
          <a:endParaRPr lang="en-US" dirty="0"/>
        </a:p>
      </dgm:t>
    </dgm:pt>
    <dgm:pt modelId="{B58FEAEE-7E6D-4947-848A-6D9E98F93BA7}" type="parTrans" cxnId="{28C61DAD-F6E6-4C9E-B285-6F7966647429}">
      <dgm:prSet/>
      <dgm:spPr/>
      <dgm:t>
        <a:bodyPr/>
        <a:lstStyle/>
        <a:p>
          <a:endParaRPr lang="en-US"/>
        </a:p>
      </dgm:t>
    </dgm:pt>
    <dgm:pt modelId="{401855DA-4459-4797-961B-0749769B01DE}" type="sibTrans" cxnId="{28C61DAD-F6E6-4C9E-B285-6F7966647429}">
      <dgm:prSet/>
      <dgm:spPr/>
      <dgm:t>
        <a:bodyPr/>
        <a:lstStyle/>
        <a:p>
          <a:endParaRPr lang="en-US"/>
        </a:p>
      </dgm:t>
    </dgm:pt>
    <dgm:pt modelId="{90AB5D0B-74FE-43DD-8781-2E04C633CD90}">
      <dgm:prSet/>
      <dgm:spPr/>
      <dgm:t>
        <a:bodyPr/>
        <a:lstStyle/>
        <a:p>
          <a:r>
            <a:rPr lang="en-US" dirty="0"/>
            <a:t>Encoding / Encryption of a bool function</a:t>
          </a:r>
        </a:p>
      </dgm:t>
    </dgm:pt>
    <dgm:pt modelId="{F454A991-F53F-42FB-9293-22C17CB770E9}" type="parTrans" cxnId="{8D40D00C-0923-4087-A658-0033FE8C0A2B}">
      <dgm:prSet/>
      <dgm:spPr/>
      <dgm:t>
        <a:bodyPr/>
        <a:lstStyle/>
        <a:p>
          <a:endParaRPr lang="en-US"/>
        </a:p>
      </dgm:t>
    </dgm:pt>
    <dgm:pt modelId="{343A8DCD-979E-4F27-A599-D2C7A90BCBAE}" type="sibTrans" cxnId="{8D40D00C-0923-4087-A658-0033FE8C0A2B}">
      <dgm:prSet/>
      <dgm:spPr/>
      <dgm:t>
        <a:bodyPr/>
        <a:lstStyle/>
        <a:p>
          <a:endParaRPr lang="en-US"/>
        </a:p>
      </dgm:t>
    </dgm:pt>
    <dgm:pt modelId="{7E8D122C-AA7C-4E32-AF8A-A70BB4DD222E}" type="pres">
      <dgm:prSet presAssocID="{1B29D1B0-C95B-425A-AE7B-785E68809362}" presName="diagram" presStyleCnt="0">
        <dgm:presLayoutVars>
          <dgm:chMax val="1"/>
          <dgm:dir/>
          <dgm:animLvl val="ctr"/>
          <dgm:resizeHandles val="exact"/>
        </dgm:presLayoutVars>
      </dgm:prSet>
      <dgm:spPr/>
    </dgm:pt>
    <dgm:pt modelId="{0A225ABA-BAB1-42DA-B0EC-C13163189916}" type="pres">
      <dgm:prSet presAssocID="{1B29D1B0-C95B-425A-AE7B-785E68809362}" presName="matrix" presStyleCnt="0"/>
      <dgm:spPr/>
    </dgm:pt>
    <dgm:pt modelId="{77679400-C925-4661-AA85-0E21F17B476E}" type="pres">
      <dgm:prSet presAssocID="{1B29D1B0-C95B-425A-AE7B-785E68809362}" presName="tile1" presStyleLbl="node1" presStyleIdx="0" presStyleCnt="4"/>
      <dgm:spPr/>
    </dgm:pt>
    <dgm:pt modelId="{1C55EA6F-E1C7-4080-B03F-71C3E682878B}" type="pres">
      <dgm:prSet presAssocID="{1B29D1B0-C95B-425A-AE7B-785E68809362}" presName="tile1text" presStyleLbl="node1" presStyleIdx="0" presStyleCnt="4">
        <dgm:presLayoutVars>
          <dgm:chMax val="0"/>
          <dgm:chPref val="0"/>
          <dgm:bulletEnabled val="1"/>
        </dgm:presLayoutVars>
      </dgm:prSet>
      <dgm:spPr/>
    </dgm:pt>
    <dgm:pt modelId="{0524B0C9-E528-4934-9D3C-5DA5C7573E07}" type="pres">
      <dgm:prSet presAssocID="{1B29D1B0-C95B-425A-AE7B-785E68809362}" presName="tile2" presStyleLbl="node1" presStyleIdx="1" presStyleCnt="4"/>
      <dgm:spPr/>
    </dgm:pt>
    <dgm:pt modelId="{6F7DBB98-1D67-49FE-897D-F662FABF6A1A}" type="pres">
      <dgm:prSet presAssocID="{1B29D1B0-C95B-425A-AE7B-785E68809362}" presName="tile2text" presStyleLbl="node1" presStyleIdx="1" presStyleCnt="4">
        <dgm:presLayoutVars>
          <dgm:chMax val="0"/>
          <dgm:chPref val="0"/>
          <dgm:bulletEnabled val="1"/>
        </dgm:presLayoutVars>
      </dgm:prSet>
      <dgm:spPr/>
    </dgm:pt>
    <dgm:pt modelId="{A167A971-BD81-48E1-B5A7-03CC39DC1A3E}" type="pres">
      <dgm:prSet presAssocID="{1B29D1B0-C95B-425A-AE7B-785E68809362}" presName="tile3" presStyleLbl="node1" presStyleIdx="2" presStyleCnt="4"/>
      <dgm:spPr/>
    </dgm:pt>
    <dgm:pt modelId="{87AE85D6-9411-4545-BEF7-D96CD2A2E170}" type="pres">
      <dgm:prSet presAssocID="{1B29D1B0-C95B-425A-AE7B-785E68809362}" presName="tile3text" presStyleLbl="node1" presStyleIdx="2" presStyleCnt="4">
        <dgm:presLayoutVars>
          <dgm:chMax val="0"/>
          <dgm:chPref val="0"/>
          <dgm:bulletEnabled val="1"/>
        </dgm:presLayoutVars>
      </dgm:prSet>
      <dgm:spPr/>
    </dgm:pt>
    <dgm:pt modelId="{EB57E332-EDB5-4BFF-BB8B-38BDC9EE8392}" type="pres">
      <dgm:prSet presAssocID="{1B29D1B0-C95B-425A-AE7B-785E68809362}" presName="tile4" presStyleLbl="node1" presStyleIdx="3" presStyleCnt="4"/>
      <dgm:spPr/>
    </dgm:pt>
    <dgm:pt modelId="{3FA99456-0E72-447A-AB44-C7C12ED75F1D}" type="pres">
      <dgm:prSet presAssocID="{1B29D1B0-C95B-425A-AE7B-785E68809362}" presName="tile4text" presStyleLbl="node1" presStyleIdx="3" presStyleCnt="4">
        <dgm:presLayoutVars>
          <dgm:chMax val="0"/>
          <dgm:chPref val="0"/>
          <dgm:bulletEnabled val="1"/>
        </dgm:presLayoutVars>
      </dgm:prSet>
      <dgm:spPr/>
    </dgm:pt>
    <dgm:pt modelId="{3B35F387-386D-4D63-B9F0-18BE9B42AC6D}" type="pres">
      <dgm:prSet presAssocID="{1B29D1B0-C95B-425A-AE7B-785E68809362}" presName="centerTile" presStyleLbl="fgShp" presStyleIdx="0" presStyleCnt="1" custScaleX="77740" custScaleY="58750">
        <dgm:presLayoutVars>
          <dgm:chMax val="0"/>
          <dgm:chPref val="0"/>
        </dgm:presLayoutVars>
      </dgm:prSet>
      <dgm:spPr/>
    </dgm:pt>
  </dgm:ptLst>
  <dgm:cxnLst>
    <dgm:cxn modelId="{A8B90904-B4CD-4A0C-B7F3-B9C185F7A451}" srcId="{1B29D1B0-C95B-425A-AE7B-785E68809362}" destId="{63813CAF-11BC-4236-9427-3A726464C909}" srcOrd="0" destOrd="0" parTransId="{E7953FD4-CC55-47B4-9906-C37A21159D95}" sibTransId="{F2564C6E-B4D1-4A7F-8307-D1B53125EA6B}"/>
    <dgm:cxn modelId="{8D40D00C-0923-4087-A658-0033FE8C0A2B}" srcId="{9FB77AE4-3E78-43B5-9A78-2B310305DF88}" destId="{90AB5D0B-74FE-43DD-8781-2E04C633CD90}" srcOrd="0" destOrd="0" parTransId="{F454A991-F53F-42FB-9293-22C17CB770E9}" sibTransId="{343A8DCD-979E-4F27-A599-D2C7A90BCBAE}"/>
    <dgm:cxn modelId="{8B87FE12-5B69-4C4D-8BEE-A27872D9F49D}" type="presOf" srcId="{91E183AF-6D10-4E90-A23B-0A6B263D59F3}" destId="{EB57E332-EDB5-4BFF-BB8B-38BDC9EE8392}" srcOrd="0" destOrd="1" presId="urn:microsoft.com/office/officeart/2005/8/layout/matrix1"/>
    <dgm:cxn modelId="{55F3CE13-DCD1-4BBF-9B3F-8515B602C8BC}" type="presOf" srcId="{7363459A-13CF-4A33-B16B-C50011A91B45}" destId="{1C55EA6F-E1C7-4080-B03F-71C3E682878B}" srcOrd="1" destOrd="1" presId="urn:microsoft.com/office/officeart/2005/8/layout/matrix1"/>
    <dgm:cxn modelId="{EA470C1B-61E0-4770-91EC-2E88E09C9A44}" type="presOf" srcId="{BB5E728F-7E3E-47F2-8FB1-D796ED084B23}" destId="{3FA99456-0E72-447A-AB44-C7C12ED75F1D}" srcOrd="1" destOrd="3" presId="urn:microsoft.com/office/officeart/2005/8/layout/matrix1"/>
    <dgm:cxn modelId="{E3918B20-2886-4B37-A19A-1D4185D970B3}" type="presOf" srcId="{BD8A6D95-66CA-41AF-BD89-B7F7C99FFE2A}" destId="{1C55EA6F-E1C7-4080-B03F-71C3E682878B}" srcOrd="1" destOrd="2" presId="urn:microsoft.com/office/officeart/2005/8/layout/matrix1"/>
    <dgm:cxn modelId="{BE9BD520-AFA0-4767-942F-FBE706BFD83E}" type="presOf" srcId="{7363459A-13CF-4A33-B16B-C50011A91B45}" destId="{77679400-C925-4661-AA85-0E21F17B476E}" srcOrd="0" destOrd="1" presId="urn:microsoft.com/office/officeart/2005/8/layout/matrix1"/>
    <dgm:cxn modelId="{5C8F7726-EF9C-4D2E-864D-40F4C54AF3BF}" type="presOf" srcId="{66F8833B-8705-4FA2-9190-5A8DCCDCC9B0}" destId="{87AE85D6-9411-4545-BEF7-D96CD2A2E170}" srcOrd="1" destOrd="2" presId="urn:microsoft.com/office/officeart/2005/8/layout/matrix1"/>
    <dgm:cxn modelId="{21A0522C-3CA5-4857-9F36-128CE6B22B20}" type="presOf" srcId="{90AB5D0B-74FE-43DD-8781-2E04C633CD90}" destId="{87AE85D6-9411-4545-BEF7-D96CD2A2E170}" srcOrd="1" destOrd="1" presId="urn:microsoft.com/office/officeart/2005/8/layout/matrix1"/>
    <dgm:cxn modelId="{76832831-6F15-4AA0-922E-5D87DB25E2E1}" type="presOf" srcId="{530C14F4-C3EC-4156-8AC0-627EABB9F83D}" destId="{0524B0C9-E528-4934-9D3C-5DA5C7573E07}" srcOrd="0" destOrd="1" presId="urn:microsoft.com/office/officeart/2005/8/layout/matrix1"/>
    <dgm:cxn modelId="{D25E2334-F43B-4D6F-B1A0-558ADF2DD357}" type="presOf" srcId="{BB5E728F-7E3E-47F2-8FB1-D796ED084B23}" destId="{EB57E332-EDB5-4BFF-BB8B-38BDC9EE8392}" srcOrd="0" destOrd="3" presId="urn:microsoft.com/office/officeart/2005/8/layout/matrix1"/>
    <dgm:cxn modelId="{0469DF36-4FE1-4D3D-8DE4-0787D3197457}" srcId="{4D97DE36-38FE-4294-B360-CF78BE84AC27}" destId="{16F0B10A-B327-4067-B6CE-867482B0914B}" srcOrd="3" destOrd="0" parTransId="{12BA2349-7AC1-46D5-AFBB-BE6871696A8F}" sibTransId="{B9CB6D11-B7AA-4E12-8929-E9CCEC4D7E2E}"/>
    <dgm:cxn modelId="{249EFE3A-ED12-4D5F-9D88-703FEC1C7EB2}" type="presOf" srcId="{9FB77AE4-3E78-43B5-9A78-2B310305DF88}" destId="{A167A971-BD81-48E1-B5A7-03CC39DC1A3E}" srcOrd="0" destOrd="0" presId="urn:microsoft.com/office/officeart/2005/8/layout/matrix1"/>
    <dgm:cxn modelId="{5814403D-892A-4D53-8313-87E625F664FD}" type="presOf" srcId="{99D3A789-B620-4001-A2B3-4B6C0C8DD7BF}" destId="{6F7DBB98-1D67-49FE-897D-F662FABF6A1A}" srcOrd="1" destOrd="0" presId="urn:microsoft.com/office/officeart/2005/8/layout/matrix1"/>
    <dgm:cxn modelId="{11125364-181E-465E-B181-17E603675B9D}" type="presOf" srcId="{BD8A6D95-66CA-41AF-BD89-B7F7C99FFE2A}" destId="{77679400-C925-4661-AA85-0E21F17B476E}" srcOrd="0" destOrd="2" presId="urn:microsoft.com/office/officeart/2005/8/layout/matrix1"/>
    <dgm:cxn modelId="{2173C167-631C-4F95-AC2A-53ADB7084C6A}" type="presOf" srcId="{16F0B10A-B327-4067-B6CE-867482B0914B}" destId="{EB57E332-EDB5-4BFF-BB8B-38BDC9EE8392}" srcOrd="0" destOrd="4" presId="urn:microsoft.com/office/officeart/2005/8/layout/matrix1"/>
    <dgm:cxn modelId="{5145496C-1A77-4F77-A900-D8C00E3C7F1D}" type="presOf" srcId="{91E183AF-6D10-4E90-A23B-0A6B263D59F3}" destId="{3FA99456-0E72-447A-AB44-C7C12ED75F1D}" srcOrd="1" destOrd="1" presId="urn:microsoft.com/office/officeart/2005/8/layout/matrix1"/>
    <dgm:cxn modelId="{A2A4EA4E-E28E-403B-A087-223950EC12E2}" type="presOf" srcId="{9FB77AE4-3E78-43B5-9A78-2B310305DF88}" destId="{87AE85D6-9411-4545-BEF7-D96CD2A2E170}" srcOrd="1" destOrd="0" presId="urn:microsoft.com/office/officeart/2005/8/layout/matrix1"/>
    <dgm:cxn modelId="{491FD552-A577-41EC-ABE2-5B9385454760}" type="presOf" srcId="{4752CFD7-2077-4C1F-B4E2-ABC009BDF5F2}" destId="{1C55EA6F-E1C7-4080-B03F-71C3E682878B}" srcOrd="1" destOrd="0" presId="urn:microsoft.com/office/officeart/2005/8/layout/matrix1"/>
    <dgm:cxn modelId="{C282DB72-4001-4428-BBA2-265DDDEF6431}" type="presOf" srcId="{F2188E92-59EE-4BB5-8BD2-F632817B2BBC}" destId="{1C55EA6F-E1C7-4080-B03F-71C3E682878B}" srcOrd="1" destOrd="3" presId="urn:microsoft.com/office/officeart/2005/8/layout/matrix1"/>
    <dgm:cxn modelId="{8D40BA55-435B-416C-B726-4E4C4941B37D}" type="presOf" srcId="{4D97DE36-38FE-4294-B360-CF78BE84AC27}" destId="{EB57E332-EDB5-4BFF-BB8B-38BDC9EE8392}" srcOrd="0" destOrd="0" presId="urn:microsoft.com/office/officeart/2005/8/layout/matrix1"/>
    <dgm:cxn modelId="{36C0D555-0575-4C92-9B70-9A76CD21DBD5}" type="presOf" srcId="{434D8922-2BEC-4829-AE1C-D989AD7F04C2}" destId="{3FA99456-0E72-447A-AB44-C7C12ED75F1D}" srcOrd="1" destOrd="2" presId="urn:microsoft.com/office/officeart/2005/8/layout/matrix1"/>
    <dgm:cxn modelId="{35F5E375-45BE-497B-945A-FCA03852B593}" type="presOf" srcId="{434D8922-2BEC-4829-AE1C-D989AD7F04C2}" destId="{EB57E332-EDB5-4BFF-BB8B-38BDC9EE8392}" srcOrd="0" destOrd="2" presId="urn:microsoft.com/office/officeart/2005/8/layout/matrix1"/>
    <dgm:cxn modelId="{EDBB9E57-DDB7-46CA-9881-B5D3D27C66F6}" srcId="{4D97DE36-38FE-4294-B360-CF78BE84AC27}" destId="{91E183AF-6D10-4E90-A23B-0A6B263D59F3}" srcOrd="0" destOrd="0" parTransId="{5F8F76C2-D523-41EF-9CF0-9242DE7302FD}" sibTransId="{CBF9BEFA-A846-4CC5-9D19-379D39791816}"/>
    <dgm:cxn modelId="{28383158-9CC3-47FF-A569-871769A441A8}" type="presOf" srcId="{4D97DE36-38FE-4294-B360-CF78BE84AC27}" destId="{3FA99456-0E72-447A-AB44-C7C12ED75F1D}" srcOrd="1" destOrd="0" presId="urn:microsoft.com/office/officeart/2005/8/layout/matrix1"/>
    <dgm:cxn modelId="{B1E16D7F-F999-4259-8B13-4014C7B021CB}" type="presOf" srcId="{1B29D1B0-C95B-425A-AE7B-785E68809362}" destId="{7E8D122C-AA7C-4E32-AF8A-A70BB4DD222E}" srcOrd="0" destOrd="0" presId="urn:microsoft.com/office/officeart/2005/8/layout/matrix1"/>
    <dgm:cxn modelId="{BFA10083-FF72-4710-8332-57B23A13A9C2}" srcId="{4752CFD7-2077-4C1F-B4E2-ABC009BDF5F2}" destId="{F2188E92-59EE-4BB5-8BD2-F632817B2BBC}" srcOrd="2" destOrd="0" parTransId="{ABAFCA1E-FFCA-4B4A-87D3-9FFF4784B568}" sibTransId="{D1B410F5-6C5A-44AD-A5D6-A3A4CBB648F3}"/>
    <dgm:cxn modelId="{BC49638B-88A9-4E1A-8AE6-DB64B276A2D7}" type="presOf" srcId="{16F0B10A-B327-4067-B6CE-867482B0914B}" destId="{3FA99456-0E72-447A-AB44-C7C12ED75F1D}" srcOrd="1" destOrd="4" presId="urn:microsoft.com/office/officeart/2005/8/layout/matrix1"/>
    <dgm:cxn modelId="{281A919B-FB2B-4527-B2F2-CB0F5835F0F1}" type="presOf" srcId="{530C14F4-C3EC-4156-8AC0-627EABB9F83D}" destId="{6F7DBB98-1D67-49FE-897D-F662FABF6A1A}" srcOrd="1" destOrd="1" presId="urn:microsoft.com/office/officeart/2005/8/layout/matrix1"/>
    <dgm:cxn modelId="{EE1FBAA8-D0D5-412B-959B-48207A6C118B}" srcId="{99D3A789-B620-4001-A2B3-4B6C0C8DD7BF}" destId="{530C14F4-C3EC-4156-8AC0-627EABB9F83D}" srcOrd="0" destOrd="0" parTransId="{69A3100D-E915-40AA-8E16-A219012104B7}" sibTransId="{317B105F-1EE9-4D5F-AB81-2FDA13900FE7}"/>
    <dgm:cxn modelId="{28C61DAD-F6E6-4C9E-B285-6F7966647429}" srcId="{9FB77AE4-3E78-43B5-9A78-2B310305DF88}" destId="{66F8833B-8705-4FA2-9190-5A8DCCDCC9B0}" srcOrd="1" destOrd="0" parTransId="{B58FEAEE-7E6D-4947-848A-6D9E98F93BA7}" sibTransId="{401855DA-4459-4797-961B-0749769B01DE}"/>
    <dgm:cxn modelId="{CE71B2B8-3294-4150-8640-2B2F940A134A}" srcId="{4D97DE36-38FE-4294-B360-CF78BE84AC27}" destId="{434D8922-2BEC-4829-AE1C-D989AD7F04C2}" srcOrd="1" destOrd="0" parTransId="{0CE52A23-7977-4B92-B389-2BA3D329A1A4}" sibTransId="{798F6324-8D33-4BF8-9809-2B183C740343}"/>
    <dgm:cxn modelId="{C1893DBD-93A9-43CC-A0BF-E1ED8CC0BAA6}" srcId="{63813CAF-11BC-4236-9427-3A726464C909}" destId="{99D3A789-B620-4001-A2B3-4B6C0C8DD7BF}" srcOrd="1" destOrd="0" parTransId="{31572ED4-1665-4193-BD6A-502AEEFE7A6C}" sibTransId="{3C12681E-054D-4004-9DFA-74265C195869}"/>
    <dgm:cxn modelId="{F3098ABF-417F-4F9D-B245-2DAF7021F694}" srcId="{4752CFD7-2077-4C1F-B4E2-ABC009BDF5F2}" destId="{BD8A6D95-66CA-41AF-BD89-B7F7C99FFE2A}" srcOrd="1" destOrd="0" parTransId="{95A99345-A2C2-4D96-BC6B-270967D12380}" sibTransId="{8367AC3C-FF72-43FA-B318-88F1802AAA5A}"/>
    <dgm:cxn modelId="{7856E8C2-1A71-40CE-BEE5-6D04EDCFE8AF}" srcId="{63813CAF-11BC-4236-9427-3A726464C909}" destId="{4D97DE36-38FE-4294-B360-CF78BE84AC27}" srcOrd="3" destOrd="0" parTransId="{75E259B3-D79B-4CD6-B1B9-0B5B69E80C17}" sibTransId="{B4D48D9D-833D-419E-AB4E-95B97DA7E45C}"/>
    <dgm:cxn modelId="{D44E2BC8-1D78-495C-A44C-5EF6E2D43E23}" type="presOf" srcId="{90AB5D0B-74FE-43DD-8781-2E04C633CD90}" destId="{A167A971-BD81-48E1-B5A7-03CC39DC1A3E}" srcOrd="0" destOrd="1" presId="urn:microsoft.com/office/officeart/2005/8/layout/matrix1"/>
    <dgm:cxn modelId="{FCA375CD-E9E2-4538-92B2-F86E9969A3E3}" type="presOf" srcId="{66F8833B-8705-4FA2-9190-5A8DCCDCC9B0}" destId="{A167A971-BD81-48E1-B5A7-03CC39DC1A3E}" srcOrd="0" destOrd="2" presId="urn:microsoft.com/office/officeart/2005/8/layout/matrix1"/>
    <dgm:cxn modelId="{64D13FCE-0E9C-453D-A1CD-1336FE91755C}" srcId="{63813CAF-11BC-4236-9427-3A726464C909}" destId="{9FB77AE4-3E78-43B5-9A78-2B310305DF88}" srcOrd="2" destOrd="0" parTransId="{AD9E142D-F69D-480F-BC5F-AE0528F6337C}" sibTransId="{BDEB8A0D-7153-4689-B9F4-9EAC0706593B}"/>
    <dgm:cxn modelId="{935288E2-74E1-4ED3-BF3E-62CCF55112BF}" srcId="{63813CAF-11BC-4236-9427-3A726464C909}" destId="{4752CFD7-2077-4C1F-B4E2-ABC009BDF5F2}" srcOrd="0" destOrd="0" parTransId="{5AFC5091-AA29-4533-A28B-E7B04F1B52F3}" sibTransId="{62F72FC0-6047-48C8-9E18-D23EC86F4336}"/>
    <dgm:cxn modelId="{560484E5-8861-490D-BD28-53DE03D3E955}" type="presOf" srcId="{63813CAF-11BC-4236-9427-3A726464C909}" destId="{3B35F387-386D-4D63-B9F0-18BE9B42AC6D}" srcOrd="0" destOrd="0" presId="urn:microsoft.com/office/officeart/2005/8/layout/matrix1"/>
    <dgm:cxn modelId="{28E970F3-324E-420A-85D6-37B798BADE49}" type="presOf" srcId="{99D3A789-B620-4001-A2B3-4B6C0C8DD7BF}" destId="{0524B0C9-E528-4934-9D3C-5DA5C7573E07}" srcOrd="0" destOrd="0" presId="urn:microsoft.com/office/officeart/2005/8/layout/matrix1"/>
    <dgm:cxn modelId="{7E2FCAF5-4925-4FE1-B77A-29E300C5D4FF}" type="presOf" srcId="{4752CFD7-2077-4C1F-B4E2-ABC009BDF5F2}" destId="{77679400-C925-4661-AA85-0E21F17B476E}" srcOrd="0" destOrd="0" presId="urn:microsoft.com/office/officeart/2005/8/layout/matrix1"/>
    <dgm:cxn modelId="{4908E3F5-AAF1-4E6B-B7C1-025B2F9E14E0}" srcId="{4D97DE36-38FE-4294-B360-CF78BE84AC27}" destId="{BB5E728F-7E3E-47F2-8FB1-D796ED084B23}" srcOrd="2" destOrd="0" parTransId="{129CB6B9-0239-4316-A97F-9A2180238588}" sibTransId="{61A01149-CCC7-4B41-9E31-1BCBB02FE461}"/>
    <dgm:cxn modelId="{45AA54F6-79C0-481B-83C9-ACC724CEBF1E}" type="presOf" srcId="{F2188E92-59EE-4BB5-8BD2-F632817B2BBC}" destId="{77679400-C925-4661-AA85-0E21F17B476E}" srcOrd="0" destOrd="3" presId="urn:microsoft.com/office/officeart/2005/8/layout/matrix1"/>
    <dgm:cxn modelId="{AC858BFC-EC67-4894-8CB4-4D13FA6C5D18}" srcId="{4752CFD7-2077-4C1F-B4E2-ABC009BDF5F2}" destId="{7363459A-13CF-4A33-B16B-C50011A91B45}" srcOrd="0" destOrd="0" parTransId="{1AEFE784-5FE5-441F-A932-DC5C7C4F7780}" sibTransId="{4675BC28-0CB8-4F84-B321-A6E62589F02C}"/>
    <dgm:cxn modelId="{867E4541-BEB3-4914-AF94-2514A0DAC808}" type="presParOf" srcId="{7E8D122C-AA7C-4E32-AF8A-A70BB4DD222E}" destId="{0A225ABA-BAB1-42DA-B0EC-C13163189916}" srcOrd="0" destOrd="0" presId="urn:microsoft.com/office/officeart/2005/8/layout/matrix1"/>
    <dgm:cxn modelId="{C4EE599D-ABC8-4183-8C8D-4BBB97947F7C}" type="presParOf" srcId="{0A225ABA-BAB1-42DA-B0EC-C13163189916}" destId="{77679400-C925-4661-AA85-0E21F17B476E}" srcOrd="0" destOrd="0" presId="urn:microsoft.com/office/officeart/2005/8/layout/matrix1"/>
    <dgm:cxn modelId="{505A1A88-CC31-4ABA-B121-D42C5EF91F9F}" type="presParOf" srcId="{0A225ABA-BAB1-42DA-B0EC-C13163189916}" destId="{1C55EA6F-E1C7-4080-B03F-71C3E682878B}" srcOrd="1" destOrd="0" presId="urn:microsoft.com/office/officeart/2005/8/layout/matrix1"/>
    <dgm:cxn modelId="{D779A6E8-E92F-453B-8902-8B1BCB4CED7D}" type="presParOf" srcId="{0A225ABA-BAB1-42DA-B0EC-C13163189916}" destId="{0524B0C9-E528-4934-9D3C-5DA5C7573E07}" srcOrd="2" destOrd="0" presId="urn:microsoft.com/office/officeart/2005/8/layout/matrix1"/>
    <dgm:cxn modelId="{763F6330-9BF8-4812-A434-051A9AB0386B}" type="presParOf" srcId="{0A225ABA-BAB1-42DA-B0EC-C13163189916}" destId="{6F7DBB98-1D67-49FE-897D-F662FABF6A1A}" srcOrd="3" destOrd="0" presId="urn:microsoft.com/office/officeart/2005/8/layout/matrix1"/>
    <dgm:cxn modelId="{9EF0EAD2-2A7B-466E-A425-219D8D181E01}" type="presParOf" srcId="{0A225ABA-BAB1-42DA-B0EC-C13163189916}" destId="{A167A971-BD81-48E1-B5A7-03CC39DC1A3E}" srcOrd="4" destOrd="0" presId="urn:microsoft.com/office/officeart/2005/8/layout/matrix1"/>
    <dgm:cxn modelId="{C084C8FA-221F-44EE-9A1B-5C7AE7132A65}" type="presParOf" srcId="{0A225ABA-BAB1-42DA-B0EC-C13163189916}" destId="{87AE85D6-9411-4545-BEF7-D96CD2A2E170}" srcOrd="5" destOrd="0" presId="urn:microsoft.com/office/officeart/2005/8/layout/matrix1"/>
    <dgm:cxn modelId="{75672ACD-33AC-404A-A886-A09320392ED4}" type="presParOf" srcId="{0A225ABA-BAB1-42DA-B0EC-C13163189916}" destId="{EB57E332-EDB5-4BFF-BB8B-38BDC9EE8392}" srcOrd="6" destOrd="0" presId="urn:microsoft.com/office/officeart/2005/8/layout/matrix1"/>
    <dgm:cxn modelId="{C6E0EBB6-C3A6-486E-B024-5BD5CCD11C2C}" type="presParOf" srcId="{0A225ABA-BAB1-42DA-B0EC-C13163189916}" destId="{3FA99456-0E72-447A-AB44-C7C12ED75F1D}" srcOrd="7" destOrd="0" presId="urn:microsoft.com/office/officeart/2005/8/layout/matrix1"/>
    <dgm:cxn modelId="{92D3395E-939C-4010-80B6-19C62C73570D}" type="presParOf" srcId="{7E8D122C-AA7C-4E32-AF8A-A70BB4DD222E}" destId="{3B35F387-386D-4D63-B9F0-18BE9B42AC6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28443E-459D-4B2D-9519-8F23313D3727}"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65482DF3-485E-449C-8ADD-08F7CD6D65AA}">
      <dgm:prSet/>
      <dgm:spPr/>
      <dgm:t>
        <a:bodyPr/>
        <a:lstStyle/>
        <a:p>
          <a:r>
            <a:rPr lang="en-US" b="1"/>
            <a:t>Symmetric key</a:t>
          </a:r>
          <a:endParaRPr lang="en-US"/>
        </a:p>
      </dgm:t>
    </dgm:pt>
    <dgm:pt modelId="{C92F50E0-49F3-4C60-BE14-904A563C0DD4}" type="parTrans" cxnId="{6F840CF6-4D7B-4113-ADD9-74E021B8E335}">
      <dgm:prSet/>
      <dgm:spPr/>
      <dgm:t>
        <a:bodyPr/>
        <a:lstStyle/>
        <a:p>
          <a:endParaRPr lang="en-US"/>
        </a:p>
      </dgm:t>
    </dgm:pt>
    <dgm:pt modelId="{C1359C62-4BC0-4A8C-A819-C29668E5BDDC}" type="sibTrans" cxnId="{6F840CF6-4D7B-4113-ADD9-74E021B8E335}">
      <dgm:prSet/>
      <dgm:spPr/>
      <dgm:t>
        <a:bodyPr/>
        <a:lstStyle/>
        <a:p>
          <a:endParaRPr lang="en-US"/>
        </a:p>
      </dgm:t>
    </dgm:pt>
    <dgm:pt modelId="{9C2C79E0-C5ED-4C5F-819E-DD1C83EEF793}">
      <dgm:prSet/>
      <dgm:spPr/>
      <dgm:t>
        <a:bodyPr/>
        <a:lstStyle/>
        <a:p>
          <a:r>
            <a:rPr lang="en-US"/>
            <a:t>The same key is used to encrypt and decrypt the message.</a:t>
          </a:r>
        </a:p>
      </dgm:t>
    </dgm:pt>
    <dgm:pt modelId="{D0ED7830-8F24-43B3-8C80-F6322BC24BF2}" type="parTrans" cxnId="{2076207B-AA53-48F4-A35C-10D1A5D21642}">
      <dgm:prSet/>
      <dgm:spPr/>
      <dgm:t>
        <a:bodyPr/>
        <a:lstStyle/>
        <a:p>
          <a:endParaRPr lang="en-US"/>
        </a:p>
      </dgm:t>
    </dgm:pt>
    <dgm:pt modelId="{1B5ED5B2-4DFF-45B8-92B2-AC967A233176}" type="sibTrans" cxnId="{2076207B-AA53-48F4-A35C-10D1A5D21642}">
      <dgm:prSet/>
      <dgm:spPr/>
      <dgm:t>
        <a:bodyPr/>
        <a:lstStyle/>
        <a:p>
          <a:endParaRPr lang="en-US"/>
        </a:p>
      </dgm:t>
    </dgm:pt>
    <dgm:pt modelId="{871868A9-FDD5-4CD4-B4E3-D89E0E25D033}">
      <dgm:prSet/>
      <dgm:spPr/>
      <dgm:t>
        <a:bodyPr/>
        <a:lstStyle/>
        <a:p>
          <a:r>
            <a:rPr lang="en-US"/>
            <a:t>Fast</a:t>
          </a:r>
        </a:p>
      </dgm:t>
    </dgm:pt>
    <dgm:pt modelId="{F70B8F63-6146-4985-AC57-02515705E15C}" type="parTrans" cxnId="{C8071F52-1099-4AEC-A8AB-D145B03391B5}">
      <dgm:prSet/>
      <dgm:spPr/>
      <dgm:t>
        <a:bodyPr/>
        <a:lstStyle/>
        <a:p>
          <a:endParaRPr lang="en-US"/>
        </a:p>
      </dgm:t>
    </dgm:pt>
    <dgm:pt modelId="{088C35DA-0DE6-487D-8F05-4F1E9B8F1682}" type="sibTrans" cxnId="{C8071F52-1099-4AEC-A8AB-D145B03391B5}">
      <dgm:prSet/>
      <dgm:spPr/>
      <dgm:t>
        <a:bodyPr/>
        <a:lstStyle/>
        <a:p>
          <a:endParaRPr lang="en-US"/>
        </a:p>
      </dgm:t>
    </dgm:pt>
    <dgm:pt modelId="{25F0A526-3FF5-4E81-BE41-33C1360EF34B}">
      <dgm:prSet/>
      <dgm:spPr/>
      <dgm:t>
        <a:bodyPr/>
        <a:lstStyle/>
        <a:p>
          <a:r>
            <a:rPr lang="en-US"/>
            <a:t>Used for large amounts of data</a:t>
          </a:r>
        </a:p>
      </dgm:t>
    </dgm:pt>
    <dgm:pt modelId="{311548DC-DE70-4238-A978-6A8E1AE8DDCC}" type="parTrans" cxnId="{3EEBF567-823E-49E7-B8E3-957BA17D5049}">
      <dgm:prSet/>
      <dgm:spPr/>
      <dgm:t>
        <a:bodyPr/>
        <a:lstStyle/>
        <a:p>
          <a:endParaRPr lang="en-US"/>
        </a:p>
      </dgm:t>
    </dgm:pt>
    <dgm:pt modelId="{CA9C7F15-0FEA-48C6-A59E-B1E50E5C81AB}" type="sibTrans" cxnId="{3EEBF567-823E-49E7-B8E3-957BA17D5049}">
      <dgm:prSet/>
      <dgm:spPr/>
      <dgm:t>
        <a:bodyPr/>
        <a:lstStyle/>
        <a:p>
          <a:endParaRPr lang="en-US"/>
        </a:p>
      </dgm:t>
    </dgm:pt>
    <dgm:pt modelId="{EE4C86B1-6C5C-4031-9F64-132668DB8312}">
      <dgm:prSet/>
      <dgm:spPr/>
      <dgm:t>
        <a:bodyPr/>
        <a:lstStyle/>
        <a:p>
          <a:r>
            <a:rPr lang="en-US" dirty="0"/>
            <a:t>Less practical than asymmetric (?)</a:t>
          </a:r>
        </a:p>
      </dgm:t>
    </dgm:pt>
    <dgm:pt modelId="{E5B2E93A-EFC5-4DC8-9690-DA6D93A5A9E6}" type="parTrans" cxnId="{22F60355-2E2B-409F-BDEC-88099F82710D}">
      <dgm:prSet/>
      <dgm:spPr/>
      <dgm:t>
        <a:bodyPr/>
        <a:lstStyle/>
        <a:p>
          <a:endParaRPr lang="en-US"/>
        </a:p>
      </dgm:t>
    </dgm:pt>
    <dgm:pt modelId="{5B2C71FC-A3F0-446C-90F2-2D71A30ECCCB}" type="sibTrans" cxnId="{22F60355-2E2B-409F-BDEC-88099F82710D}">
      <dgm:prSet/>
      <dgm:spPr/>
      <dgm:t>
        <a:bodyPr/>
        <a:lstStyle/>
        <a:p>
          <a:endParaRPr lang="en-US"/>
        </a:p>
      </dgm:t>
    </dgm:pt>
    <dgm:pt modelId="{A6ED94B5-6274-45D2-8F65-E259F69770CA}">
      <dgm:prSet/>
      <dgm:spPr/>
      <dgm:t>
        <a:bodyPr/>
        <a:lstStyle/>
        <a:p>
          <a:r>
            <a:rPr lang="en-US" dirty="0"/>
            <a:t>Mostly use AES</a:t>
          </a:r>
        </a:p>
      </dgm:t>
    </dgm:pt>
    <dgm:pt modelId="{600B2ADD-D6F6-43B1-AE7C-AFEBAD0E8273}" type="parTrans" cxnId="{9A7E9399-CB19-4F45-99C8-9137BEC9B082}">
      <dgm:prSet/>
      <dgm:spPr/>
      <dgm:t>
        <a:bodyPr/>
        <a:lstStyle/>
        <a:p>
          <a:endParaRPr lang="en-US"/>
        </a:p>
      </dgm:t>
    </dgm:pt>
    <dgm:pt modelId="{1B9F21BC-9CA4-4A32-ACCE-F7D04A45609E}" type="sibTrans" cxnId="{9A7E9399-CB19-4F45-99C8-9137BEC9B082}">
      <dgm:prSet/>
      <dgm:spPr/>
      <dgm:t>
        <a:bodyPr/>
        <a:lstStyle/>
        <a:p>
          <a:endParaRPr lang="en-US"/>
        </a:p>
      </dgm:t>
    </dgm:pt>
    <dgm:pt modelId="{B65CBBF4-8CCE-4FCE-AD0D-B3B1EC76C922}">
      <dgm:prSet/>
      <dgm:spPr/>
      <dgm:t>
        <a:bodyPr/>
        <a:lstStyle/>
        <a:p>
          <a:r>
            <a:rPr lang="en-US" b="1"/>
            <a:t>Hybrid key</a:t>
          </a:r>
          <a:endParaRPr lang="en-US"/>
        </a:p>
      </dgm:t>
    </dgm:pt>
    <dgm:pt modelId="{CECE9F8F-713A-401F-BFEE-A2CDC13F103C}" type="parTrans" cxnId="{88844B24-4571-4D8A-BEDB-2307D29E657F}">
      <dgm:prSet/>
      <dgm:spPr/>
      <dgm:t>
        <a:bodyPr/>
        <a:lstStyle/>
        <a:p>
          <a:endParaRPr lang="en-US"/>
        </a:p>
      </dgm:t>
    </dgm:pt>
    <dgm:pt modelId="{F6333782-3F51-4BA3-9821-B60C7C82CB55}" type="sibTrans" cxnId="{88844B24-4571-4D8A-BEDB-2307D29E657F}">
      <dgm:prSet/>
      <dgm:spPr/>
      <dgm:t>
        <a:bodyPr/>
        <a:lstStyle/>
        <a:p>
          <a:endParaRPr lang="en-US"/>
        </a:p>
      </dgm:t>
    </dgm:pt>
    <dgm:pt modelId="{1078FDAE-41CA-47AB-9B4A-66D2E5210560}">
      <dgm:prSet/>
      <dgm:spPr/>
      <dgm:t>
        <a:bodyPr/>
        <a:lstStyle/>
        <a:p>
          <a:r>
            <a:rPr lang="en-US"/>
            <a:t>Asymmetric to establish a secure connection (i.e., exchange the symmetric key)</a:t>
          </a:r>
        </a:p>
      </dgm:t>
    </dgm:pt>
    <dgm:pt modelId="{C0A9C3BF-6415-48B8-8FA4-B7ED9C4A0547}" type="parTrans" cxnId="{954E69DD-ED79-4420-B194-628B67DBEFCA}">
      <dgm:prSet/>
      <dgm:spPr/>
      <dgm:t>
        <a:bodyPr/>
        <a:lstStyle/>
        <a:p>
          <a:endParaRPr lang="en-US"/>
        </a:p>
      </dgm:t>
    </dgm:pt>
    <dgm:pt modelId="{963714B9-CAED-4627-A0D1-B41EBC1263C5}" type="sibTrans" cxnId="{954E69DD-ED79-4420-B194-628B67DBEFCA}">
      <dgm:prSet/>
      <dgm:spPr/>
      <dgm:t>
        <a:bodyPr/>
        <a:lstStyle/>
        <a:p>
          <a:endParaRPr lang="en-US"/>
        </a:p>
      </dgm:t>
    </dgm:pt>
    <dgm:pt modelId="{AB709F92-93DC-4C3F-A73B-4990FC765D42}">
      <dgm:prSet/>
      <dgm:spPr/>
      <dgm:t>
        <a:bodyPr/>
        <a:lstStyle/>
        <a:p>
          <a:r>
            <a:rPr lang="en-US"/>
            <a:t>Symmetric to communicate in a fast way</a:t>
          </a:r>
        </a:p>
      </dgm:t>
    </dgm:pt>
    <dgm:pt modelId="{5E90064B-48D7-43F7-96A9-7720635F830A}" type="parTrans" cxnId="{F10E6018-EBFD-4C81-A8A0-9CC5FDA6A3EF}">
      <dgm:prSet/>
      <dgm:spPr/>
      <dgm:t>
        <a:bodyPr/>
        <a:lstStyle/>
        <a:p>
          <a:endParaRPr lang="en-US"/>
        </a:p>
      </dgm:t>
    </dgm:pt>
    <dgm:pt modelId="{26E3C77E-456E-4BF3-81FA-68A0AC3C7930}" type="sibTrans" cxnId="{F10E6018-EBFD-4C81-A8A0-9CC5FDA6A3EF}">
      <dgm:prSet/>
      <dgm:spPr/>
      <dgm:t>
        <a:bodyPr/>
        <a:lstStyle/>
        <a:p>
          <a:endParaRPr lang="en-US"/>
        </a:p>
      </dgm:t>
    </dgm:pt>
    <dgm:pt modelId="{0C4C3796-0E05-4B04-BC3C-27A66078A3C2}">
      <dgm:prSet/>
      <dgm:spPr/>
      <dgm:t>
        <a:bodyPr/>
        <a:lstStyle/>
        <a:p>
          <a:r>
            <a:rPr lang="en-US" dirty="0"/>
            <a:t>Examples: SSL, TLS, PGP</a:t>
          </a:r>
        </a:p>
      </dgm:t>
    </dgm:pt>
    <dgm:pt modelId="{76C3301A-071E-4D29-93BD-FF0599069680}" type="parTrans" cxnId="{004A7FFF-E799-4E6C-A08B-6D252A432849}">
      <dgm:prSet/>
      <dgm:spPr/>
      <dgm:t>
        <a:bodyPr/>
        <a:lstStyle/>
        <a:p>
          <a:endParaRPr lang="en-US"/>
        </a:p>
      </dgm:t>
    </dgm:pt>
    <dgm:pt modelId="{A66501B1-3BAD-4105-85EE-64493BB2EBD3}" type="sibTrans" cxnId="{004A7FFF-E799-4E6C-A08B-6D252A432849}">
      <dgm:prSet/>
      <dgm:spPr/>
      <dgm:t>
        <a:bodyPr/>
        <a:lstStyle/>
        <a:p>
          <a:endParaRPr lang="en-US"/>
        </a:p>
      </dgm:t>
    </dgm:pt>
    <dgm:pt modelId="{0BB205E8-8B25-495D-9A69-285F0A3061B6}">
      <dgm:prSet/>
      <dgm:spPr/>
      <dgm:t>
        <a:bodyPr/>
        <a:lstStyle/>
        <a:p>
          <a:r>
            <a:rPr lang="en-US" b="1" dirty="0"/>
            <a:t>Asymmetric key</a:t>
          </a:r>
          <a:endParaRPr lang="en-US" dirty="0"/>
        </a:p>
      </dgm:t>
    </dgm:pt>
    <dgm:pt modelId="{3832433E-DA17-410B-BDC1-CDFBFC304B89}" type="parTrans" cxnId="{4B9238B1-3063-43B9-8491-C7613F43BDDE}">
      <dgm:prSet/>
      <dgm:spPr/>
      <dgm:t>
        <a:bodyPr/>
        <a:lstStyle/>
        <a:p>
          <a:endParaRPr lang="en-US"/>
        </a:p>
      </dgm:t>
    </dgm:pt>
    <dgm:pt modelId="{69305298-DD12-40C3-AF81-404AC1899CAD}" type="sibTrans" cxnId="{4B9238B1-3063-43B9-8491-C7613F43BDDE}">
      <dgm:prSet/>
      <dgm:spPr/>
      <dgm:t>
        <a:bodyPr/>
        <a:lstStyle/>
        <a:p>
          <a:endParaRPr lang="en-US"/>
        </a:p>
      </dgm:t>
    </dgm:pt>
    <dgm:pt modelId="{FC87EC68-48E8-4452-8940-4F91DA52A852}">
      <dgm:prSet/>
      <dgm:spPr/>
      <dgm:t>
        <a:bodyPr/>
        <a:lstStyle/>
        <a:p>
          <a:r>
            <a:rPr lang="en-US"/>
            <a:t>Two different keys to encrypt and decrypt the message.</a:t>
          </a:r>
          <a:endParaRPr lang="en-US" dirty="0"/>
        </a:p>
      </dgm:t>
    </dgm:pt>
    <dgm:pt modelId="{9874FE20-AD2C-428C-872A-83132D4CE841}" type="parTrans" cxnId="{B8CB7D26-67EE-4917-9C7E-A42B8F0B3842}">
      <dgm:prSet/>
      <dgm:spPr/>
      <dgm:t>
        <a:bodyPr/>
        <a:lstStyle/>
        <a:p>
          <a:endParaRPr lang="en-US"/>
        </a:p>
      </dgm:t>
    </dgm:pt>
    <dgm:pt modelId="{76CFD74D-8F22-480F-9774-3831ADA24879}" type="sibTrans" cxnId="{B8CB7D26-67EE-4917-9C7E-A42B8F0B3842}">
      <dgm:prSet/>
      <dgm:spPr/>
      <dgm:t>
        <a:bodyPr/>
        <a:lstStyle/>
        <a:p>
          <a:endParaRPr lang="en-US"/>
        </a:p>
      </dgm:t>
    </dgm:pt>
    <dgm:pt modelId="{F3719579-5447-4887-81B7-0D095C5EBDBF}">
      <dgm:prSet/>
      <dgm:spPr/>
      <dgm:t>
        <a:bodyPr/>
        <a:lstStyle/>
        <a:p>
          <a:r>
            <a:rPr lang="en-US"/>
            <a:t>Slower compared to symmetric</a:t>
          </a:r>
          <a:endParaRPr lang="en-US" dirty="0"/>
        </a:p>
      </dgm:t>
    </dgm:pt>
    <dgm:pt modelId="{516E9E14-88F9-4157-A262-1B4F0E00806C}" type="parTrans" cxnId="{000AEFD5-BB1A-4141-AF73-621786D6C926}">
      <dgm:prSet/>
      <dgm:spPr/>
      <dgm:t>
        <a:bodyPr/>
        <a:lstStyle/>
        <a:p>
          <a:endParaRPr lang="en-US"/>
        </a:p>
      </dgm:t>
    </dgm:pt>
    <dgm:pt modelId="{069AB182-3500-4069-9BA0-D5526D236755}" type="sibTrans" cxnId="{000AEFD5-BB1A-4141-AF73-621786D6C926}">
      <dgm:prSet/>
      <dgm:spPr/>
      <dgm:t>
        <a:bodyPr/>
        <a:lstStyle/>
        <a:p>
          <a:endParaRPr lang="en-US"/>
        </a:p>
      </dgm:t>
    </dgm:pt>
    <dgm:pt modelId="{FFA4EB3B-3504-4B2F-998E-4052FFDB7CD3}">
      <dgm:prSet/>
      <dgm:spPr/>
      <dgm:t>
        <a:bodyPr/>
        <a:lstStyle/>
        <a:p>
          <a:r>
            <a:rPr lang="en-US"/>
            <a:t>Used for small amounts of data</a:t>
          </a:r>
          <a:endParaRPr lang="en-US" dirty="0"/>
        </a:p>
      </dgm:t>
    </dgm:pt>
    <dgm:pt modelId="{40848EFA-56A9-44A7-803A-4E6593F47BEC}" type="parTrans" cxnId="{F8120AE7-A1F2-4995-918C-59C9195C553E}">
      <dgm:prSet/>
      <dgm:spPr/>
      <dgm:t>
        <a:bodyPr/>
        <a:lstStyle/>
        <a:p>
          <a:endParaRPr lang="en-US"/>
        </a:p>
      </dgm:t>
    </dgm:pt>
    <dgm:pt modelId="{362CEF7C-5881-4723-97A4-0A5DD36C2CB5}" type="sibTrans" cxnId="{F8120AE7-A1F2-4995-918C-59C9195C553E}">
      <dgm:prSet/>
      <dgm:spPr/>
      <dgm:t>
        <a:bodyPr/>
        <a:lstStyle/>
        <a:p>
          <a:endParaRPr lang="en-US"/>
        </a:p>
      </dgm:t>
    </dgm:pt>
    <dgm:pt modelId="{1467BD56-124E-4FF2-BAA7-C2812D9148B5}">
      <dgm:prSet/>
      <dgm:spPr/>
      <dgm:t>
        <a:bodyPr/>
        <a:lstStyle/>
        <a:p>
          <a:r>
            <a:rPr lang="en-US" dirty="0"/>
            <a:t>More utility than symmetric (?)</a:t>
          </a:r>
        </a:p>
      </dgm:t>
    </dgm:pt>
    <dgm:pt modelId="{534380A0-04A9-481C-827B-FCE95956132B}" type="parTrans" cxnId="{B20FB9AF-126C-46E3-B2F6-10B36DD57EB5}">
      <dgm:prSet/>
      <dgm:spPr/>
      <dgm:t>
        <a:bodyPr/>
        <a:lstStyle/>
        <a:p>
          <a:endParaRPr lang="en-US"/>
        </a:p>
      </dgm:t>
    </dgm:pt>
    <dgm:pt modelId="{AE8DC495-DFF3-4A47-9405-B6AE49422CE0}" type="sibTrans" cxnId="{B20FB9AF-126C-46E3-B2F6-10B36DD57EB5}">
      <dgm:prSet/>
      <dgm:spPr/>
      <dgm:t>
        <a:bodyPr/>
        <a:lstStyle/>
        <a:p>
          <a:endParaRPr lang="en-US"/>
        </a:p>
      </dgm:t>
    </dgm:pt>
    <dgm:pt modelId="{93D1339A-812B-4F1F-B4CE-12FE83532346}">
      <dgm:prSet/>
      <dgm:spPr/>
      <dgm:t>
        <a:bodyPr/>
        <a:lstStyle/>
        <a:p>
          <a:r>
            <a:rPr lang="en-US" dirty="0"/>
            <a:t>Examples: Diffie-Hellman, ECC, </a:t>
          </a:r>
          <a:r>
            <a:rPr lang="en-US" dirty="0" err="1"/>
            <a:t>ElGamal</a:t>
          </a:r>
          <a:r>
            <a:rPr lang="en-US" dirty="0"/>
            <a:t> and RSA</a:t>
          </a:r>
        </a:p>
      </dgm:t>
    </dgm:pt>
    <dgm:pt modelId="{0DB004D9-25C9-40B3-9D0E-AE6CFF83B5FF}" type="parTrans" cxnId="{8DA1CD3E-0E77-4AA1-98AD-6EC4BE75E125}">
      <dgm:prSet/>
      <dgm:spPr/>
      <dgm:t>
        <a:bodyPr/>
        <a:lstStyle/>
        <a:p>
          <a:endParaRPr lang="en-US"/>
        </a:p>
      </dgm:t>
    </dgm:pt>
    <dgm:pt modelId="{8351E7B9-D9BA-4056-912E-9E91E46EB6F0}" type="sibTrans" cxnId="{8DA1CD3E-0E77-4AA1-98AD-6EC4BE75E125}">
      <dgm:prSet/>
      <dgm:spPr/>
      <dgm:t>
        <a:bodyPr/>
        <a:lstStyle/>
        <a:p>
          <a:endParaRPr lang="en-US"/>
        </a:p>
      </dgm:t>
    </dgm:pt>
    <dgm:pt modelId="{4E6D6D12-4AA7-42BE-952E-F17EF23550C9}" type="pres">
      <dgm:prSet presAssocID="{9528443E-459D-4B2D-9519-8F23313D3727}" presName="Name0" presStyleCnt="0">
        <dgm:presLayoutVars>
          <dgm:dir/>
          <dgm:animLvl val="lvl"/>
          <dgm:resizeHandles val="exact"/>
        </dgm:presLayoutVars>
      </dgm:prSet>
      <dgm:spPr/>
    </dgm:pt>
    <dgm:pt modelId="{1DE9FD13-E7D2-4835-99C6-0B6712C8D46E}" type="pres">
      <dgm:prSet presAssocID="{65482DF3-485E-449C-8ADD-08F7CD6D65AA}" presName="composite" presStyleCnt="0"/>
      <dgm:spPr/>
    </dgm:pt>
    <dgm:pt modelId="{55E47F4C-2EE8-403B-99DC-645201D2E98F}" type="pres">
      <dgm:prSet presAssocID="{65482DF3-485E-449C-8ADD-08F7CD6D65AA}" presName="parTx" presStyleLbl="alignNode1" presStyleIdx="0" presStyleCnt="3">
        <dgm:presLayoutVars>
          <dgm:chMax val="0"/>
          <dgm:chPref val="0"/>
          <dgm:bulletEnabled val="1"/>
        </dgm:presLayoutVars>
      </dgm:prSet>
      <dgm:spPr/>
    </dgm:pt>
    <dgm:pt modelId="{CB41B4E0-E5E4-4BF1-A6C4-ED0042D8E597}" type="pres">
      <dgm:prSet presAssocID="{65482DF3-485E-449C-8ADD-08F7CD6D65AA}" presName="desTx" presStyleLbl="alignAccFollowNode1" presStyleIdx="0" presStyleCnt="3">
        <dgm:presLayoutVars>
          <dgm:bulletEnabled val="1"/>
        </dgm:presLayoutVars>
      </dgm:prSet>
      <dgm:spPr/>
    </dgm:pt>
    <dgm:pt modelId="{D96B0133-21E9-49BA-AE3E-7C1A000E7759}" type="pres">
      <dgm:prSet presAssocID="{C1359C62-4BC0-4A8C-A819-C29668E5BDDC}" presName="space" presStyleCnt="0"/>
      <dgm:spPr/>
    </dgm:pt>
    <dgm:pt modelId="{89F3B25F-E04A-4396-8D57-C2C038E209E4}" type="pres">
      <dgm:prSet presAssocID="{B65CBBF4-8CCE-4FCE-AD0D-B3B1EC76C922}" presName="composite" presStyleCnt="0"/>
      <dgm:spPr/>
    </dgm:pt>
    <dgm:pt modelId="{FB06D688-CF67-475A-BF17-E5F96532644B}" type="pres">
      <dgm:prSet presAssocID="{B65CBBF4-8CCE-4FCE-AD0D-B3B1EC76C922}" presName="parTx" presStyleLbl="alignNode1" presStyleIdx="1" presStyleCnt="3">
        <dgm:presLayoutVars>
          <dgm:chMax val="0"/>
          <dgm:chPref val="0"/>
          <dgm:bulletEnabled val="1"/>
        </dgm:presLayoutVars>
      </dgm:prSet>
      <dgm:spPr/>
    </dgm:pt>
    <dgm:pt modelId="{8CF3B3CE-710C-4E85-A07A-4E8F6661C08A}" type="pres">
      <dgm:prSet presAssocID="{B65CBBF4-8CCE-4FCE-AD0D-B3B1EC76C922}" presName="desTx" presStyleLbl="alignAccFollowNode1" presStyleIdx="1" presStyleCnt="3">
        <dgm:presLayoutVars>
          <dgm:bulletEnabled val="1"/>
        </dgm:presLayoutVars>
      </dgm:prSet>
      <dgm:spPr/>
    </dgm:pt>
    <dgm:pt modelId="{1AB12527-C3C1-4D7F-A0CE-ED98185B24E3}" type="pres">
      <dgm:prSet presAssocID="{F6333782-3F51-4BA3-9821-B60C7C82CB55}" presName="space" presStyleCnt="0"/>
      <dgm:spPr/>
    </dgm:pt>
    <dgm:pt modelId="{04D3B76A-989E-4220-8F22-8A781C39718B}" type="pres">
      <dgm:prSet presAssocID="{0BB205E8-8B25-495D-9A69-285F0A3061B6}" presName="composite" presStyleCnt="0"/>
      <dgm:spPr/>
    </dgm:pt>
    <dgm:pt modelId="{C1EE2977-72B7-456A-BDBF-1C4F8283FEAF}" type="pres">
      <dgm:prSet presAssocID="{0BB205E8-8B25-495D-9A69-285F0A3061B6}" presName="parTx" presStyleLbl="alignNode1" presStyleIdx="2" presStyleCnt="3">
        <dgm:presLayoutVars>
          <dgm:chMax val="0"/>
          <dgm:chPref val="0"/>
          <dgm:bulletEnabled val="1"/>
        </dgm:presLayoutVars>
      </dgm:prSet>
      <dgm:spPr/>
    </dgm:pt>
    <dgm:pt modelId="{EB0A6170-8194-4609-B8F0-9F68927FC439}" type="pres">
      <dgm:prSet presAssocID="{0BB205E8-8B25-495D-9A69-285F0A3061B6}" presName="desTx" presStyleLbl="alignAccFollowNode1" presStyleIdx="2" presStyleCnt="3">
        <dgm:presLayoutVars>
          <dgm:bulletEnabled val="1"/>
        </dgm:presLayoutVars>
      </dgm:prSet>
      <dgm:spPr/>
    </dgm:pt>
  </dgm:ptLst>
  <dgm:cxnLst>
    <dgm:cxn modelId="{F10E6018-EBFD-4C81-A8A0-9CC5FDA6A3EF}" srcId="{B65CBBF4-8CCE-4FCE-AD0D-B3B1EC76C922}" destId="{AB709F92-93DC-4C3F-A73B-4990FC765D42}" srcOrd="1" destOrd="0" parTransId="{5E90064B-48D7-43F7-96A9-7720635F830A}" sibTransId="{26E3C77E-456E-4BF3-81FA-68A0AC3C7930}"/>
    <dgm:cxn modelId="{88844B24-4571-4D8A-BEDB-2307D29E657F}" srcId="{9528443E-459D-4B2D-9519-8F23313D3727}" destId="{B65CBBF4-8CCE-4FCE-AD0D-B3B1EC76C922}" srcOrd="1" destOrd="0" parTransId="{CECE9F8F-713A-401F-BFEE-A2CDC13F103C}" sibTransId="{F6333782-3F51-4BA3-9821-B60C7C82CB55}"/>
    <dgm:cxn modelId="{B8CB7D26-67EE-4917-9C7E-A42B8F0B3842}" srcId="{0BB205E8-8B25-495D-9A69-285F0A3061B6}" destId="{FC87EC68-48E8-4452-8940-4F91DA52A852}" srcOrd="0" destOrd="0" parTransId="{9874FE20-AD2C-428C-872A-83132D4CE841}" sibTransId="{76CFD74D-8F22-480F-9774-3831ADA24879}"/>
    <dgm:cxn modelId="{A8A6B927-4D4E-4DE8-ADA4-9C3AD07143A1}" type="presOf" srcId="{871868A9-FDD5-4CD4-B4E3-D89E0E25D033}" destId="{CB41B4E0-E5E4-4BF1-A6C4-ED0042D8E597}" srcOrd="0" destOrd="1" presId="urn:microsoft.com/office/officeart/2005/8/layout/hList1"/>
    <dgm:cxn modelId="{8DA1CD3E-0E77-4AA1-98AD-6EC4BE75E125}" srcId="{0BB205E8-8B25-495D-9A69-285F0A3061B6}" destId="{93D1339A-812B-4F1F-B4CE-12FE83532346}" srcOrd="4" destOrd="0" parTransId="{0DB004D9-25C9-40B3-9D0E-AE6CFF83B5FF}" sibTransId="{8351E7B9-D9BA-4056-912E-9E91E46EB6F0}"/>
    <dgm:cxn modelId="{B2874163-A30F-48C9-9451-1A1DF70CB68B}" type="presOf" srcId="{B65CBBF4-8CCE-4FCE-AD0D-B3B1EC76C922}" destId="{FB06D688-CF67-475A-BF17-E5F96532644B}" srcOrd="0" destOrd="0" presId="urn:microsoft.com/office/officeart/2005/8/layout/hList1"/>
    <dgm:cxn modelId="{67DD4747-DDD1-47C1-9E0A-1AE9847D6B5C}" type="presOf" srcId="{65482DF3-485E-449C-8ADD-08F7CD6D65AA}" destId="{55E47F4C-2EE8-403B-99DC-645201D2E98F}" srcOrd="0" destOrd="0" presId="urn:microsoft.com/office/officeart/2005/8/layout/hList1"/>
    <dgm:cxn modelId="{3EEBF567-823E-49E7-B8E3-957BA17D5049}" srcId="{65482DF3-485E-449C-8ADD-08F7CD6D65AA}" destId="{25F0A526-3FF5-4E81-BE41-33C1360EF34B}" srcOrd="2" destOrd="0" parTransId="{311548DC-DE70-4238-A978-6A8E1AE8DDCC}" sibTransId="{CA9C7F15-0FEA-48C6-A59E-B1E50E5C81AB}"/>
    <dgm:cxn modelId="{C584256C-A36D-4C3D-A4B8-799F0E4788DF}" type="presOf" srcId="{EE4C86B1-6C5C-4031-9F64-132668DB8312}" destId="{CB41B4E0-E5E4-4BF1-A6C4-ED0042D8E597}" srcOrd="0" destOrd="3" presId="urn:microsoft.com/office/officeart/2005/8/layout/hList1"/>
    <dgm:cxn modelId="{6DE5CC4D-0D03-4CD7-88A4-726AA930932A}" type="presOf" srcId="{FC87EC68-48E8-4452-8940-4F91DA52A852}" destId="{EB0A6170-8194-4609-B8F0-9F68927FC439}" srcOrd="0" destOrd="0" presId="urn:microsoft.com/office/officeart/2005/8/layout/hList1"/>
    <dgm:cxn modelId="{7BBE746E-7648-46CA-B655-62465539D038}" type="presOf" srcId="{0BB205E8-8B25-495D-9A69-285F0A3061B6}" destId="{C1EE2977-72B7-456A-BDBF-1C4F8283FEAF}" srcOrd="0" destOrd="0" presId="urn:microsoft.com/office/officeart/2005/8/layout/hList1"/>
    <dgm:cxn modelId="{C0E1E450-43A5-4891-99AA-EA7FCC234D92}" type="presOf" srcId="{9C2C79E0-C5ED-4C5F-819E-DD1C83EEF793}" destId="{CB41B4E0-E5E4-4BF1-A6C4-ED0042D8E597}" srcOrd="0" destOrd="0" presId="urn:microsoft.com/office/officeart/2005/8/layout/hList1"/>
    <dgm:cxn modelId="{C8071F52-1099-4AEC-A8AB-D145B03391B5}" srcId="{65482DF3-485E-449C-8ADD-08F7CD6D65AA}" destId="{871868A9-FDD5-4CD4-B4E3-D89E0E25D033}" srcOrd="1" destOrd="0" parTransId="{F70B8F63-6146-4985-AC57-02515705E15C}" sibTransId="{088C35DA-0DE6-487D-8F05-4F1E9B8F1682}"/>
    <dgm:cxn modelId="{22F60355-2E2B-409F-BDEC-88099F82710D}" srcId="{65482DF3-485E-449C-8ADD-08F7CD6D65AA}" destId="{EE4C86B1-6C5C-4031-9F64-132668DB8312}" srcOrd="3" destOrd="0" parTransId="{E5B2E93A-EFC5-4DC8-9690-DA6D93A5A9E6}" sibTransId="{5B2C71FC-A3F0-446C-90F2-2D71A30ECCCB}"/>
    <dgm:cxn modelId="{2076207B-AA53-48F4-A35C-10D1A5D21642}" srcId="{65482DF3-485E-449C-8ADD-08F7CD6D65AA}" destId="{9C2C79E0-C5ED-4C5F-819E-DD1C83EEF793}" srcOrd="0" destOrd="0" parTransId="{D0ED7830-8F24-43B3-8C80-F6322BC24BF2}" sibTransId="{1B5ED5B2-4DFF-45B8-92B2-AC967A233176}"/>
    <dgm:cxn modelId="{79C74C88-5D48-4118-B46F-E5B170EE565F}" type="presOf" srcId="{F3719579-5447-4887-81B7-0D095C5EBDBF}" destId="{EB0A6170-8194-4609-B8F0-9F68927FC439}" srcOrd="0" destOrd="1" presId="urn:microsoft.com/office/officeart/2005/8/layout/hList1"/>
    <dgm:cxn modelId="{EC624197-C46F-4042-A925-930BDEEA830D}" type="presOf" srcId="{0C4C3796-0E05-4B04-BC3C-27A66078A3C2}" destId="{8CF3B3CE-710C-4E85-A07A-4E8F6661C08A}" srcOrd="0" destOrd="2" presId="urn:microsoft.com/office/officeart/2005/8/layout/hList1"/>
    <dgm:cxn modelId="{9A7E9399-CB19-4F45-99C8-9137BEC9B082}" srcId="{65482DF3-485E-449C-8ADD-08F7CD6D65AA}" destId="{A6ED94B5-6274-45D2-8F65-E259F69770CA}" srcOrd="4" destOrd="0" parTransId="{600B2ADD-D6F6-43B1-AE7C-AFEBAD0E8273}" sibTransId="{1B9F21BC-9CA4-4A32-ACCE-F7D04A45609E}"/>
    <dgm:cxn modelId="{56C10CA4-4E61-4E02-9C3C-43F2F3610A72}" type="presOf" srcId="{9528443E-459D-4B2D-9519-8F23313D3727}" destId="{4E6D6D12-4AA7-42BE-952E-F17EF23550C9}" srcOrd="0" destOrd="0" presId="urn:microsoft.com/office/officeart/2005/8/layout/hList1"/>
    <dgm:cxn modelId="{7234EFA6-045E-46D9-89C7-AA3EB9511E01}" type="presOf" srcId="{1078FDAE-41CA-47AB-9B4A-66D2E5210560}" destId="{8CF3B3CE-710C-4E85-A07A-4E8F6661C08A}" srcOrd="0" destOrd="0" presId="urn:microsoft.com/office/officeart/2005/8/layout/hList1"/>
    <dgm:cxn modelId="{B20FB9AF-126C-46E3-B2F6-10B36DD57EB5}" srcId="{0BB205E8-8B25-495D-9A69-285F0A3061B6}" destId="{1467BD56-124E-4FF2-BAA7-C2812D9148B5}" srcOrd="3" destOrd="0" parTransId="{534380A0-04A9-481C-827B-FCE95956132B}" sibTransId="{AE8DC495-DFF3-4A47-9405-B6AE49422CE0}"/>
    <dgm:cxn modelId="{4B9238B1-3063-43B9-8491-C7613F43BDDE}" srcId="{9528443E-459D-4B2D-9519-8F23313D3727}" destId="{0BB205E8-8B25-495D-9A69-285F0A3061B6}" srcOrd="2" destOrd="0" parTransId="{3832433E-DA17-410B-BDC1-CDFBFC304B89}" sibTransId="{69305298-DD12-40C3-AF81-404AC1899CAD}"/>
    <dgm:cxn modelId="{6F0696BF-6027-4415-83FD-11F942CF61EC}" type="presOf" srcId="{25F0A526-3FF5-4E81-BE41-33C1360EF34B}" destId="{CB41B4E0-E5E4-4BF1-A6C4-ED0042D8E597}" srcOrd="0" destOrd="2" presId="urn:microsoft.com/office/officeart/2005/8/layout/hList1"/>
    <dgm:cxn modelId="{AFBCC5CB-BDB8-4AFF-90E1-B759CAF6AA16}" type="presOf" srcId="{A6ED94B5-6274-45D2-8F65-E259F69770CA}" destId="{CB41B4E0-E5E4-4BF1-A6C4-ED0042D8E597}" srcOrd="0" destOrd="4" presId="urn:microsoft.com/office/officeart/2005/8/layout/hList1"/>
    <dgm:cxn modelId="{4C4F17D4-792F-41DE-86F9-333D710F44EE}" type="presOf" srcId="{93D1339A-812B-4F1F-B4CE-12FE83532346}" destId="{EB0A6170-8194-4609-B8F0-9F68927FC439}" srcOrd="0" destOrd="4" presId="urn:microsoft.com/office/officeart/2005/8/layout/hList1"/>
    <dgm:cxn modelId="{000AEFD5-BB1A-4141-AF73-621786D6C926}" srcId="{0BB205E8-8B25-495D-9A69-285F0A3061B6}" destId="{F3719579-5447-4887-81B7-0D095C5EBDBF}" srcOrd="1" destOrd="0" parTransId="{516E9E14-88F9-4157-A262-1B4F0E00806C}" sibTransId="{069AB182-3500-4069-9BA0-D5526D236755}"/>
    <dgm:cxn modelId="{954E69DD-ED79-4420-B194-628B67DBEFCA}" srcId="{B65CBBF4-8CCE-4FCE-AD0D-B3B1EC76C922}" destId="{1078FDAE-41CA-47AB-9B4A-66D2E5210560}" srcOrd="0" destOrd="0" parTransId="{C0A9C3BF-6415-48B8-8FA4-B7ED9C4A0547}" sibTransId="{963714B9-CAED-4627-A0D1-B41EBC1263C5}"/>
    <dgm:cxn modelId="{F8120AE7-A1F2-4995-918C-59C9195C553E}" srcId="{0BB205E8-8B25-495D-9A69-285F0A3061B6}" destId="{FFA4EB3B-3504-4B2F-998E-4052FFDB7CD3}" srcOrd="2" destOrd="0" parTransId="{40848EFA-56A9-44A7-803A-4E6593F47BEC}" sibTransId="{362CEF7C-5881-4723-97A4-0A5DD36C2CB5}"/>
    <dgm:cxn modelId="{CF9053F1-D359-4A7D-B55F-FBEE6D4E0338}" type="presOf" srcId="{1467BD56-124E-4FF2-BAA7-C2812D9148B5}" destId="{EB0A6170-8194-4609-B8F0-9F68927FC439}" srcOrd="0" destOrd="3" presId="urn:microsoft.com/office/officeart/2005/8/layout/hList1"/>
    <dgm:cxn modelId="{DCA1DBF2-CCF3-4842-BDC4-BAB86D0FF3DB}" type="presOf" srcId="{FFA4EB3B-3504-4B2F-998E-4052FFDB7CD3}" destId="{EB0A6170-8194-4609-B8F0-9F68927FC439}" srcOrd="0" destOrd="2" presId="urn:microsoft.com/office/officeart/2005/8/layout/hList1"/>
    <dgm:cxn modelId="{3BC261F5-AFFE-4724-AC10-337FBD874A70}" type="presOf" srcId="{AB709F92-93DC-4C3F-A73B-4990FC765D42}" destId="{8CF3B3CE-710C-4E85-A07A-4E8F6661C08A}" srcOrd="0" destOrd="1" presId="urn:microsoft.com/office/officeart/2005/8/layout/hList1"/>
    <dgm:cxn modelId="{6F840CF6-4D7B-4113-ADD9-74E021B8E335}" srcId="{9528443E-459D-4B2D-9519-8F23313D3727}" destId="{65482DF3-485E-449C-8ADD-08F7CD6D65AA}" srcOrd="0" destOrd="0" parTransId="{C92F50E0-49F3-4C60-BE14-904A563C0DD4}" sibTransId="{C1359C62-4BC0-4A8C-A819-C29668E5BDDC}"/>
    <dgm:cxn modelId="{004A7FFF-E799-4E6C-A08B-6D252A432849}" srcId="{B65CBBF4-8CCE-4FCE-AD0D-B3B1EC76C922}" destId="{0C4C3796-0E05-4B04-BC3C-27A66078A3C2}" srcOrd="2" destOrd="0" parTransId="{76C3301A-071E-4D29-93BD-FF0599069680}" sibTransId="{A66501B1-3BAD-4105-85EE-64493BB2EBD3}"/>
    <dgm:cxn modelId="{66824260-3CB2-4261-BEEC-97AF1742D824}" type="presParOf" srcId="{4E6D6D12-4AA7-42BE-952E-F17EF23550C9}" destId="{1DE9FD13-E7D2-4835-99C6-0B6712C8D46E}" srcOrd="0" destOrd="0" presId="urn:microsoft.com/office/officeart/2005/8/layout/hList1"/>
    <dgm:cxn modelId="{F45FBE67-21EB-4E8B-B536-8EDD85F9A8D6}" type="presParOf" srcId="{1DE9FD13-E7D2-4835-99C6-0B6712C8D46E}" destId="{55E47F4C-2EE8-403B-99DC-645201D2E98F}" srcOrd="0" destOrd="0" presId="urn:microsoft.com/office/officeart/2005/8/layout/hList1"/>
    <dgm:cxn modelId="{6DAA8A55-28F7-4AD9-BD85-942510B35EEB}" type="presParOf" srcId="{1DE9FD13-E7D2-4835-99C6-0B6712C8D46E}" destId="{CB41B4E0-E5E4-4BF1-A6C4-ED0042D8E597}" srcOrd="1" destOrd="0" presId="urn:microsoft.com/office/officeart/2005/8/layout/hList1"/>
    <dgm:cxn modelId="{5DBF745E-03FD-494C-BAD5-2AC290BB7182}" type="presParOf" srcId="{4E6D6D12-4AA7-42BE-952E-F17EF23550C9}" destId="{D96B0133-21E9-49BA-AE3E-7C1A000E7759}" srcOrd="1" destOrd="0" presId="urn:microsoft.com/office/officeart/2005/8/layout/hList1"/>
    <dgm:cxn modelId="{705922E8-76E8-4AB1-8384-CA3DFAD58C8F}" type="presParOf" srcId="{4E6D6D12-4AA7-42BE-952E-F17EF23550C9}" destId="{89F3B25F-E04A-4396-8D57-C2C038E209E4}" srcOrd="2" destOrd="0" presId="urn:microsoft.com/office/officeart/2005/8/layout/hList1"/>
    <dgm:cxn modelId="{202BE7BA-290A-4A9D-B552-51F3E631332B}" type="presParOf" srcId="{89F3B25F-E04A-4396-8D57-C2C038E209E4}" destId="{FB06D688-CF67-475A-BF17-E5F96532644B}" srcOrd="0" destOrd="0" presId="urn:microsoft.com/office/officeart/2005/8/layout/hList1"/>
    <dgm:cxn modelId="{7AFFEA93-69F6-49F1-AEE9-494ECE150C00}" type="presParOf" srcId="{89F3B25F-E04A-4396-8D57-C2C038E209E4}" destId="{8CF3B3CE-710C-4E85-A07A-4E8F6661C08A}" srcOrd="1" destOrd="0" presId="urn:microsoft.com/office/officeart/2005/8/layout/hList1"/>
    <dgm:cxn modelId="{E3C793CB-5AA3-4D22-B167-89A03CEFB7AE}" type="presParOf" srcId="{4E6D6D12-4AA7-42BE-952E-F17EF23550C9}" destId="{1AB12527-C3C1-4D7F-A0CE-ED98185B24E3}" srcOrd="3" destOrd="0" presId="urn:microsoft.com/office/officeart/2005/8/layout/hList1"/>
    <dgm:cxn modelId="{62A662C5-988F-4D6C-A200-86FE91EEA942}" type="presParOf" srcId="{4E6D6D12-4AA7-42BE-952E-F17EF23550C9}" destId="{04D3B76A-989E-4220-8F22-8A781C39718B}" srcOrd="4" destOrd="0" presId="urn:microsoft.com/office/officeart/2005/8/layout/hList1"/>
    <dgm:cxn modelId="{8B232B8B-87F2-46B9-95D4-C558C5B017C8}" type="presParOf" srcId="{04D3B76A-989E-4220-8F22-8A781C39718B}" destId="{C1EE2977-72B7-456A-BDBF-1C4F8283FEAF}" srcOrd="0" destOrd="0" presId="urn:microsoft.com/office/officeart/2005/8/layout/hList1"/>
    <dgm:cxn modelId="{DC1F6A90-542E-49D3-880E-D7129C163919}" type="presParOf" srcId="{04D3B76A-989E-4220-8F22-8A781C39718B}" destId="{EB0A6170-8194-4609-B8F0-9F68927FC43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600E6D-4A02-408A-9F2C-8834D31E3CFE}"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F848F75F-783A-4D2F-834B-692F672961D9}">
      <dgm:prSet/>
      <dgm:spPr/>
      <dgm:t>
        <a:bodyPr/>
        <a:lstStyle/>
        <a:p>
          <a:pPr>
            <a:defRPr cap="all"/>
          </a:pPr>
          <a:r>
            <a:rPr lang="en-US"/>
            <a:t>Privacy metrics</a:t>
          </a:r>
        </a:p>
      </dgm:t>
    </dgm:pt>
    <dgm:pt modelId="{C72AD051-F09E-4B1B-847E-4C0646BC5E6D}" type="parTrans" cxnId="{6B5BE1B7-2CFB-45F0-B341-2A5C6969BB7C}">
      <dgm:prSet/>
      <dgm:spPr/>
      <dgm:t>
        <a:bodyPr/>
        <a:lstStyle/>
        <a:p>
          <a:endParaRPr lang="en-US"/>
        </a:p>
      </dgm:t>
    </dgm:pt>
    <dgm:pt modelId="{B45CCE4F-5DC9-4637-85BB-D7E9BE0CBC63}" type="sibTrans" cxnId="{6B5BE1B7-2CFB-45F0-B341-2A5C6969BB7C}">
      <dgm:prSet/>
      <dgm:spPr/>
      <dgm:t>
        <a:bodyPr/>
        <a:lstStyle/>
        <a:p>
          <a:endParaRPr lang="en-US"/>
        </a:p>
      </dgm:t>
    </dgm:pt>
    <dgm:pt modelId="{BA1942EC-AC9D-4367-9E31-00C3CE853DC8}">
      <dgm:prSet/>
      <dgm:spPr/>
      <dgm:t>
        <a:bodyPr/>
        <a:lstStyle/>
        <a:p>
          <a:pPr>
            <a:defRPr cap="all"/>
          </a:pPr>
          <a:r>
            <a:rPr lang="en-US"/>
            <a:t>Utility metrics</a:t>
          </a:r>
        </a:p>
      </dgm:t>
    </dgm:pt>
    <dgm:pt modelId="{E0346C72-D6E4-4661-B104-34A8DFB6F1C0}" type="parTrans" cxnId="{06656AFF-3D2F-45AD-A985-D502AFF2346A}">
      <dgm:prSet/>
      <dgm:spPr/>
      <dgm:t>
        <a:bodyPr/>
        <a:lstStyle/>
        <a:p>
          <a:endParaRPr lang="en-US"/>
        </a:p>
      </dgm:t>
    </dgm:pt>
    <dgm:pt modelId="{DD2A35E9-A61E-4323-8850-78CFB89E607C}" type="sibTrans" cxnId="{06656AFF-3D2F-45AD-A985-D502AFF2346A}">
      <dgm:prSet/>
      <dgm:spPr/>
      <dgm:t>
        <a:bodyPr/>
        <a:lstStyle/>
        <a:p>
          <a:endParaRPr lang="en-US"/>
        </a:p>
      </dgm:t>
    </dgm:pt>
    <dgm:pt modelId="{3ABF16A6-4044-4DBB-BFF0-4FB4D1302CBE}">
      <dgm:prSet/>
      <dgm:spPr/>
      <dgm:t>
        <a:bodyPr/>
        <a:lstStyle/>
        <a:p>
          <a:pPr>
            <a:defRPr cap="all"/>
          </a:pPr>
          <a:r>
            <a:rPr lang="en-US"/>
            <a:t>Performance metrics</a:t>
          </a:r>
        </a:p>
      </dgm:t>
    </dgm:pt>
    <dgm:pt modelId="{FA26DE8E-F27F-4C20-994C-A2474083F78A}" type="parTrans" cxnId="{2ACDB5E5-F591-4587-8E23-E02F9A21134C}">
      <dgm:prSet/>
      <dgm:spPr/>
      <dgm:t>
        <a:bodyPr/>
        <a:lstStyle/>
        <a:p>
          <a:endParaRPr lang="en-US"/>
        </a:p>
      </dgm:t>
    </dgm:pt>
    <dgm:pt modelId="{CAAFEB17-7469-4BDE-9A1F-ED795BDBB08C}" type="sibTrans" cxnId="{2ACDB5E5-F591-4587-8E23-E02F9A21134C}">
      <dgm:prSet/>
      <dgm:spPr/>
      <dgm:t>
        <a:bodyPr/>
        <a:lstStyle/>
        <a:p>
          <a:endParaRPr lang="en-US"/>
        </a:p>
      </dgm:t>
    </dgm:pt>
    <dgm:pt modelId="{0105773A-DF61-4BBA-AE92-6958944C0DDD}" type="pres">
      <dgm:prSet presAssocID="{8C600E6D-4A02-408A-9F2C-8834D31E3CFE}" presName="root" presStyleCnt="0">
        <dgm:presLayoutVars>
          <dgm:dir/>
          <dgm:resizeHandles val="exact"/>
        </dgm:presLayoutVars>
      </dgm:prSet>
      <dgm:spPr/>
    </dgm:pt>
    <dgm:pt modelId="{5FCF4DA8-CAE3-47A3-9C77-A860F0F6FC14}" type="pres">
      <dgm:prSet presAssocID="{F848F75F-783A-4D2F-834B-692F672961D9}" presName="compNode" presStyleCnt="0"/>
      <dgm:spPr/>
    </dgm:pt>
    <dgm:pt modelId="{74AF7D26-E5A7-436F-B74B-A362360AE776}" type="pres">
      <dgm:prSet presAssocID="{F848F75F-783A-4D2F-834B-692F672961D9}" presName="iconBgRect" presStyleLbl="bgShp" presStyleIdx="0" presStyleCnt="3"/>
      <dgm:spPr/>
    </dgm:pt>
    <dgm:pt modelId="{2FD536F4-7A7E-42B1-A9CE-6AE842EBCAAA}" type="pres">
      <dgm:prSet presAssocID="{F848F75F-783A-4D2F-834B-692F672961D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Κλείδωμα"/>
        </a:ext>
      </dgm:extLst>
    </dgm:pt>
    <dgm:pt modelId="{F2F74659-244D-43C1-9F49-508DFB4802A4}" type="pres">
      <dgm:prSet presAssocID="{F848F75F-783A-4D2F-834B-692F672961D9}" presName="spaceRect" presStyleCnt="0"/>
      <dgm:spPr/>
    </dgm:pt>
    <dgm:pt modelId="{75D02BD6-22AE-4A63-932B-39606BBF9C76}" type="pres">
      <dgm:prSet presAssocID="{F848F75F-783A-4D2F-834B-692F672961D9}" presName="textRect" presStyleLbl="revTx" presStyleIdx="0" presStyleCnt="3">
        <dgm:presLayoutVars>
          <dgm:chMax val="1"/>
          <dgm:chPref val="1"/>
        </dgm:presLayoutVars>
      </dgm:prSet>
      <dgm:spPr/>
    </dgm:pt>
    <dgm:pt modelId="{A028075C-7CC5-42E9-B092-FCB1E2D493A2}" type="pres">
      <dgm:prSet presAssocID="{B45CCE4F-5DC9-4637-85BB-D7E9BE0CBC63}" presName="sibTrans" presStyleCnt="0"/>
      <dgm:spPr/>
    </dgm:pt>
    <dgm:pt modelId="{25EBA635-91C1-48A4-8BA3-B09C520B0219}" type="pres">
      <dgm:prSet presAssocID="{BA1942EC-AC9D-4367-9E31-00C3CE853DC8}" presName="compNode" presStyleCnt="0"/>
      <dgm:spPr/>
    </dgm:pt>
    <dgm:pt modelId="{DEC4AD63-C3DD-4F39-9237-F0C718D59A67}" type="pres">
      <dgm:prSet presAssocID="{BA1942EC-AC9D-4367-9E31-00C3CE853DC8}" presName="iconBgRect" presStyleLbl="bgShp" presStyleIdx="1" presStyleCnt="3"/>
      <dgm:spPr/>
    </dgm:pt>
    <dgm:pt modelId="{B6192BEA-5CD0-4987-B979-B1FDB458718E}" type="pres">
      <dgm:prSet presAssocID="{BA1942EC-AC9D-4367-9E31-00C3CE853DC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E01D375E-651E-43B9-ABF3-FD679769F0C0}" type="pres">
      <dgm:prSet presAssocID="{BA1942EC-AC9D-4367-9E31-00C3CE853DC8}" presName="spaceRect" presStyleCnt="0"/>
      <dgm:spPr/>
    </dgm:pt>
    <dgm:pt modelId="{3D89BB51-79F4-46D5-B03E-A4AA6438C5EF}" type="pres">
      <dgm:prSet presAssocID="{BA1942EC-AC9D-4367-9E31-00C3CE853DC8}" presName="textRect" presStyleLbl="revTx" presStyleIdx="1" presStyleCnt="3">
        <dgm:presLayoutVars>
          <dgm:chMax val="1"/>
          <dgm:chPref val="1"/>
        </dgm:presLayoutVars>
      </dgm:prSet>
      <dgm:spPr/>
    </dgm:pt>
    <dgm:pt modelId="{00C6A688-3A2E-4CCB-B280-A9CC102C7D51}" type="pres">
      <dgm:prSet presAssocID="{DD2A35E9-A61E-4323-8850-78CFB89E607C}" presName="sibTrans" presStyleCnt="0"/>
      <dgm:spPr/>
    </dgm:pt>
    <dgm:pt modelId="{9ECB669F-11EE-4EA9-9476-E7CAA5E6260C}" type="pres">
      <dgm:prSet presAssocID="{3ABF16A6-4044-4DBB-BFF0-4FB4D1302CBE}" presName="compNode" presStyleCnt="0"/>
      <dgm:spPr/>
    </dgm:pt>
    <dgm:pt modelId="{A1BD6220-7B84-4A26-8545-72C850004DF4}" type="pres">
      <dgm:prSet presAssocID="{3ABF16A6-4044-4DBB-BFF0-4FB4D1302CBE}" presName="iconBgRect" presStyleLbl="bgShp" presStyleIdx="2" presStyleCnt="3"/>
      <dgm:spPr/>
    </dgm:pt>
    <dgm:pt modelId="{0A35E931-C735-495F-8919-CE8CDE2C0297}" type="pres">
      <dgm:prSet presAssocID="{3ABF16A6-4044-4DBB-BFF0-4FB4D1302CB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821C8C56-AD33-4673-838E-D455AF56E305}" type="pres">
      <dgm:prSet presAssocID="{3ABF16A6-4044-4DBB-BFF0-4FB4D1302CBE}" presName="spaceRect" presStyleCnt="0"/>
      <dgm:spPr/>
    </dgm:pt>
    <dgm:pt modelId="{886A3E91-884D-4D15-BC47-EF30ED800C93}" type="pres">
      <dgm:prSet presAssocID="{3ABF16A6-4044-4DBB-BFF0-4FB4D1302CBE}" presName="textRect" presStyleLbl="revTx" presStyleIdx="2" presStyleCnt="3">
        <dgm:presLayoutVars>
          <dgm:chMax val="1"/>
          <dgm:chPref val="1"/>
        </dgm:presLayoutVars>
      </dgm:prSet>
      <dgm:spPr/>
    </dgm:pt>
  </dgm:ptLst>
  <dgm:cxnLst>
    <dgm:cxn modelId="{F851FA0C-DAF3-40A0-B785-C13724D93658}" type="presOf" srcId="{F848F75F-783A-4D2F-834B-692F672961D9}" destId="{75D02BD6-22AE-4A63-932B-39606BBF9C76}" srcOrd="0" destOrd="0" presId="urn:microsoft.com/office/officeart/2018/5/layout/IconCircleLabelList"/>
    <dgm:cxn modelId="{6B5BE1B7-2CFB-45F0-B341-2A5C6969BB7C}" srcId="{8C600E6D-4A02-408A-9F2C-8834D31E3CFE}" destId="{F848F75F-783A-4D2F-834B-692F672961D9}" srcOrd="0" destOrd="0" parTransId="{C72AD051-F09E-4B1B-847E-4C0646BC5E6D}" sibTransId="{B45CCE4F-5DC9-4637-85BB-D7E9BE0CBC63}"/>
    <dgm:cxn modelId="{1EE68EBF-DA17-4096-8423-8349F3A4DE4A}" type="presOf" srcId="{BA1942EC-AC9D-4367-9E31-00C3CE853DC8}" destId="{3D89BB51-79F4-46D5-B03E-A4AA6438C5EF}" srcOrd="0" destOrd="0" presId="urn:microsoft.com/office/officeart/2018/5/layout/IconCircleLabelList"/>
    <dgm:cxn modelId="{039BD4C0-99E5-4D1D-B2CA-614FBC40C53D}" type="presOf" srcId="{3ABF16A6-4044-4DBB-BFF0-4FB4D1302CBE}" destId="{886A3E91-884D-4D15-BC47-EF30ED800C93}" srcOrd="0" destOrd="0" presId="urn:microsoft.com/office/officeart/2018/5/layout/IconCircleLabelList"/>
    <dgm:cxn modelId="{647F31C8-EFEA-410F-A945-44E38E9CBAFE}" type="presOf" srcId="{8C600E6D-4A02-408A-9F2C-8834D31E3CFE}" destId="{0105773A-DF61-4BBA-AE92-6958944C0DDD}" srcOrd="0" destOrd="0" presId="urn:microsoft.com/office/officeart/2018/5/layout/IconCircleLabelList"/>
    <dgm:cxn modelId="{2ACDB5E5-F591-4587-8E23-E02F9A21134C}" srcId="{8C600E6D-4A02-408A-9F2C-8834D31E3CFE}" destId="{3ABF16A6-4044-4DBB-BFF0-4FB4D1302CBE}" srcOrd="2" destOrd="0" parTransId="{FA26DE8E-F27F-4C20-994C-A2474083F78A}" sibTransId="{CAAFEB17-7469-4BDE-9A1F-ED795BDBB08C}"/>
    <dgm:cxn modelId="{06656AFF-3D2F-45AD-A985-D502AFF2346A}" srcId="{8C600E6D-4A02-408A-9F2C-8834D31E3CFE}" destId="{BA1942EC-AC9D-4367-9E31-00C3CE853DC8}" srcOrd="1" destOrd="0" parTransId="{E0346C72-D6E4-4661-B104-34A8DFB6F1C0}" sibTransId="{DD2A35E9-A61E-4323-8850-78CFB89E607C}"/>
    <dgm:cxn modelId="{1FD7B7FD-538F-4839-AB7E-FDB51F7E4FF2}" type="presParOf" srcId="{0105773A-DF61-4BBA-AE92-6958944C0DDD}" destId="{5FCF4DA8-CAE3-47A3-9C77-A860F0F6FC14}" srcOrd="0" destOrd="0" presId="urn:microsoft.com/office/officeart/2018/5/layout/IconCircleLabelList"/>
    <dgm:cxn modelId="{D5ED92C3-FD12-4C86-BB2E-DBB471C5761D}" type="presParOf" srcId="{5FCF4DA8-CAE3-47A3-9C77-A860F0F6FC14}" destId="{74AF7D26-E5A7-436F-B74B-A362360AE776}" srcOrd="0" destOrd="0" presId="urn:microsoft.com/office/officeart/2018/5/layout/IconCircleLabelList"/>
    <dgm:cxn modelId="{5FE1EE95-33B6-4331-9359-2013410F5436}" type="presParOf" srcId="{5FCF4DA8-CAE3-47A3-9C77-A860F0F6FC14}" destId="{2FD536F4-7A7E-42B1-A9CE-6AE842EBCAAA}" srcOrd="1" destOrd="0" presId="urn:microsoft.com/office/officeart/2018/5/layout/IconCircleLabelList"/>
    <dgm:cxn modelId="{8ADBE0DE-2394-4B42-9226-4467098D4821}" type="presParOf" srcId="{5FCF4DA8-CAE3-47A3-9C77-A860F0F6FC14}" destId="{F2F74659-244D-43C1-9F49-508DFB4802A4}" srcOrd="2" destOrd="0" presId="urn:microsoft.com/office/officeart/2018/5/layout/IconCircleLabelList"/>
    <dgm:cxn modelId="{253A5AAE-7CC9-4806-8AB6-D172D9B83E11}" type="presParOf" srcId="{5FCF4DA8-CAE3-47A3-9C77-A860F0F6FC14}" destId="{75D02BD6-22AE-4A63-932B-39606BBF9C76}" srcOrd="3" destOrd="0" presId="urn:microsoft.com/office/officeart/2018/5/layout/IconCircleLabelList"/>
    <dgm:cxn modelId="{C95E74E0-9E49-4D16-9ABD-9AFF185EEF04}" type="presParOf" srcId="{0105773A-DF61-4BBA-AE92-6958944C0DDD}" destId="{A028075C-7CC5-42E9-B092-FCB1E2D493A2}" srcOrd="1" destOrd="0" presId="urn:microsoft.com/office/officeart/2018/5/layout/IconCircleLabelList"/>
    <dgm:cxn modelId="{81097E13-F588-4601-AA8F-7535990EA6FA}" type="presParOf" srcId="{0105773A-DF61-4BBA-AE92-6958944C0DDD}" destId="{25EBA635-91C1-48A4-8BA3-B09C520B0219}" srcOrd="2" destOrd="0" presId="urn:microsoft.com/office/officeart/2018/5/layout/IconCircleLabelList"/>
    <dgm:cxn modelId="{6FF6CC4E-8944-4838-BE2C-1E2D3E03C588}" type="presParOf" srcId="{25EBA635-91C1-48A4-8BA3-B09C520B0219}" destId="{DEC4AD63-C3DD-4F39-9237-F0C718D59A67}" srcOrd="0" destOrd="0" presId="urn:microsoft.com/office/officeart/2018/5/layout/IconCircleLabelList"/>
    <dgm:cxn modelId="{A4AFBFFB-68C4-4B8F-9F40-753906B14958}" type="presParOf" srcId="{25EBA635-91C1-48A4-8BA3-B09C520B0219}" destId="{B6192BEA-5CD0-4987-B979-B1FDB458718E}" srcOrd="1" destOrd="0" presId="urn:microsoft.com/office/officeart/2018/5/layout/IconCircleLabelList"/>
    <dgm:cxn modelId="{31D698C0-B5D9-4C91-AA99-2E4EE937E0DC}" type="presParOf" srcId="{25EBA635-91C1-48A4-8BA3-B09C520B0219}" destId="{E01D375E-651E-43B9-ABF3-FD679769F0C0}" srcOrd="2" destOrd="0" presId="urn:microsoft.com/office/officeart/2018/5/layout/IconCircleLabelList"/>
    <dgm:cxn modelId="{9E53FE60-D07A-4F15-A4BE-9CD0E2E2B748}" type="presParOf" srcId="{25EBA635-91C1-48A4-8BA3-B09C520B0219}" destId="{3D89BB51-79F4-46D5-B03E-A4AA6438C5EF}" srcOrd="3" destOrd="0" presId="urn:microsoft.com/office/officeart/2018/5/layout/IconCircleLabelList"/>
    <dgm:cxn modelId="{E4616635-C1D4-41D0-B8D2-6A210EE4C2DB}" type="presParOf" srcId="{0105773A-DF61-4BBA-AE92-6958944C0DDD}" destId="{00C6A688-3A2E-4CCB-B280-A9CC102C7D51}" srcOrd="3" destOrd="0" presId="urn:microsoft.com/office/officeart/2018/5/layout/IconCircleLabelList"/>
    <dgm:cxn modelId="{8F3722D5-7751-4594-BA47-C53D3B2FF929}" type="presParOf" srcId="{0105773A-DF61-4BBA-AE92-6958944C0DDD}" destId="{9ECB669F-11EE-4EA9-9476-E7CAA5E6260C}" srcOrd="4" destOrd="0" presId="urn:microsoft.com/office/officeart/2018/5/layout/IconCircleLabelList"/>
    <dgm:cxn modelId="{6E9B592D-CC51-49CA-8AAE-CF811E1A454F}" type="presParOf" srcId="{9ECB669F-11EE-4EA9-9476-E7CAA5E6260C}" destId="{A1BD6220-7B84-4A26-8545-72C850004DF4}" srcOrd="0" destOrd="0" presId="urn:microsoft.com/office/officeart/2018/5/layout/IconCircleLabelList"/>
    <dgm:cxn modelId="{F8A36948-3AF9-40FB-94E8-5E5B8E8C5EF2}" type="presParOf" srcId="{9ECB669F-11EE-4EA9-9476-E7CAA5E6260C}" destId="{0A35E931-C735-495F-8919-CE8CDE2C0297}" srcOrd="1" destOrd="0" presId="urn:microsoft.com/office/officeart/2018/5/layout/IconCircleLabelList"/>
    <dgm:cxn modelId="{AEE8E206-003E-4E50-88B7-B1EEAA9A0FAB}" type="presParOf" srcId="{9ECB669F-11EE-4EA9-9476-E7CAA5E6260C}" destId="{821C8C56-AD33-4673-838E-D455AF56E305}" srcOrd="2" destOrd="0" presId="urn:microsoft.com/office/officeart/2018/5/layout/IconCircleLabelList"/>
    <dgm:cxn modelId="{7AB893A0-412B-4B68-9AC3-538574E9BABE}" type="presParOf" srcId="{9ECB669F-11EE-4EA9-9476-E7CAA5E6260C}" destId="{886A3E91-884D-4D15-BC47-EF30ED800C9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2E035-A3FA-496B-B6C8-C4695C4388CC}">
      <dsp:nvSpPr>
        <dsp:cNvPr id="0" name=""/>
        <dsp:cNvSpPr/>
      </dsp:nvSpPr>
      <dsp:spPr>
        <a:xfrm>
          <a:off x="0" y="149920"/>
          <a:ext cx="4494351" cy="575639"/>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Pros ( = utility)</a:t>
          </a:r>
        </a:p>
      </dsp:txBody>
      <dsp:txXfrm>
        <a:off x="28100" y="178020"/>
        <a:ext cx="4438151" cy="519439"/>
      </dsp:txXfrm>
    </dsp:sp>
    <dsp:sp modelId="{282E7625-AD68-4B56-8A50-8D74ADCD1691}">
      <dsp:nvSpPr>
        <dsp:cNvPr id="0" name=""/>
        <dsp:cNvSpPr/>
      </dsp:nvSpPr>
      <dsp:spPr>
        <a:xfrm>
          <a:off x="0" y="725560"/>
          <a:ext cx="4494351" cy="327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69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Near shops</a:t>
          </a:r>
        </a:p>
        <a:p>
          <a:pPr marL="171450" lvl="1" indent="-171450" algn="l" defTabSz="844550">
            <a:lnSpc>
              <a:spcPct val="90000"/>
            </a:lnSpc>
            <a:spcBef>
              <a:spcPct val="0"/>
            </a:spcBef>
            <a:spcAft>
              <a:spcPct val="20000"/>
            </a:spcAft>
            <a:buChar char="•"/>
          </a:pPr>
          <a:r>
            <a:rPr lang="en-US" sz="1900" kern="1200" dirty="0"/>
            <a:t>Near offers</a:t>
          </a:r>
        </a:p>
        <a:p>
          <a:pPr marL="171450" lvl="1" indent="-171450" algn="l" defTabSz="844550">
            <a:lnSpc>
              <a:spcPct val="90000"/>
            </a:lnSpc>
            <a:spcBef>
              <a:spcPct val="0"/>
            </a:spcBef>
            <a:spcAft>
              <a:spcPct val="20000"/>
            </a:spcAft>
            <a:buChar char="•"/>
          </a:pPr>
          <a:r>
            <a:rPr lang="en-US" sz="1900" kern="1200"/>
            <a:t>Travel information</a:t>
          </a:r>
        </a:p>
        <a:p>
          <a:pPr marL="171450" lvl="1" indent="-171450" algn="l" defTabSz="844550">
            <a:lnSpc>
              <a:spcPct val="90000"/>
            </a:lnSpc>
            <a:spcBef>
              <a:spcPct val="0"/>
            </a:spcBef>
            <a:spcAft>
              <a:spcPct val="20000"/>
            </a:spcAft>
            <a:buChar char="•"/>
          </a:pPr>
          <a:r>
            <a:rPr lang="en-US" sz="1900" kern="1200"/>
            <a:t>Real-time weather forecasting</a:t>
          </a:r>
        </a:p>
        <a:p>
          <a:pPr marL="171450" lvl="1" indent="-171450" algn="l" defTabSz="844550">
            <a:lnSpc>
              <a:spcPct val="90000"/>
            </a:lnSpc>
            <a:spcBef>
              <a:spcPct val="0"/>
            </a:spcBef>
            <a:spcAft>
              <a:spcPct val="20000"/>
            </a:spcAft>
            <a:buChar char="•"/>
          </a:pPr>
          <a:r>
            <a:rPr lang="en-US" sz="1900" kern="1200" dirty="0"/>
            <a:t>Physical disaster notifications</a:t>
          </a:r>
        </a:p>
        <a:p>
          <a:pPr marL="171450" lvl="1" indent="-171450" algn="l" defTabSz="844550">
            <a:lnSpc>
              <a:spcPct val="90000"/>
            </a:lnSpc>
            <a:spcBef>
              <a:spcPct val="0"/>
            </a:spcBef>
            <a:spcAft>
              <a:spcPct val="20000"/>
            </a:spcAft>
            <a:buChar char="•"/>
          </a:pPr>
          <a:r>
            <a:rPr lang="en-US" sz="1900" kern="1200" dirty="0"/>
            <a:t>Call for help</a:t>
          </a:r>
        </a:p>
        <a:p>
          <a:pPr marL="171450" lvl="1" indent="-171450" algn="l" defTabSz="844550">
            <a:lnSpc>
              <a:spcPct val="90000"/>
            </a:lnSpc>
            <a:spcBef>
              <a:spcPct val="0"/>
            </a:spcBef>
            <a:spcAft>
              <a:spcPct val="20000"/>
            </a:spcAft>
            <a:buChar char="•"/>
          </a:pPr>
          <a:r>
            <a:rPr lang="en-US" sz="1900" kern="1200"/>
            <a:t>Personalized location-based suggestions</a:t>
          </a:r>
        </a:p>
        <a:p>
          <a:pPr marL="171450" lvl="1" indent="-171450" algn="l" defTabSz="844550">
            <a:lnSpc>
              <a:spcPct val="90000"/>
            </a:lnSpc>
            <a:spcBef>
              <a:spcPct val="0"/>
            </a:spcBef>
            <a:spcAft>
              <a:spcPct val="20000"/>
            </a:spcAft>
            <a:buChar char="•"/>
          </a:pPr>
          <a:r>
            <a:rPr lang="en-US" sz="1900" kern="1200"/>
            <a:t>Friends' locations</a:t>
          </a:r>
        </a:p>
        <a:p>
          <a:pPr marL="171450" lvl="1" indent="-171450" algn="l" defTabSz="844550">
            <a:lnSpc>
              <a:spcPct val="90000"/>
            </a:lnSpc>
            <a:spcBef>
              <a:spcPct val="0"/>
            </a:spcBef>
            <a:spcAft>
              <a:spcPct val="20000"/>
            </a:spcAft>
            <a:buChar char="•"/>
          </a:pPr>
          <a:r>
            <a:rPr lang="en-US" sz="1900" kern="1200"/>
            <a:t>Dating and social</a:t>
          </a:r>
        </a:p>
        <a:p>
          <a:pPr marL="171450" lvl="1" indent="-171450" algn="l" defTabSz="844550">
            <a:lnSpc>
              <a:spcPct val="90000"/>
            </a:lnSpc>
            <a:spcBef>
              <a:spcPct val="0"/>
            </a:spcBef>
            <a:spcAft>
              <a:spcPct val="20000"/>
            </a:spcAft>
            <a:buChar char="•"/>
          </a:pPr>
          <a:r>
            <a:rPr lang="en-US" sz="1900" kern="1200"/>
            <a:t>Marketing</a:t>
          </a:r>
        </a:p>
      </dsp:txBody>
      <dsp:txXfrm>
        <a:off x="0" y="725560"/>
        <a:ext cx="4494351" cy="3278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2E035-A3FA-496B-B6C8-C4695C4388CC}">
      <dsp:nvSpPr>
        <dsp:cNvPr id="0" name=""/>
        <dsp:cNvSpPr/>
      </dsp:nvSpPr>
      <dsp:spPr>
        <a:xfrm>
          <a:off x="0" y="57715"/>
          <a:ext cx="4494351" cy="597436"/>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Cons ( = privacy issues)</a:t>
          </a:r>
        </a:p>
      </dsp:txBody>
      <dsp:txXfrm>
        <a:off x="29164" y="86879"/>
        <a:ext cx="4436023" cy="539108"/>
      </dsp:txXfrm>
    </dsp:sp>
    <dsp:sp modelId="{282E7625-AD68-4B56-8A50-8D74ADCD1691}">
      <dsp:nvSpPr>
        <dsp:cNvPr id="0" name=""/>
        <dsp:cNvSpPr/>
      </dsp:nvSpPr>
      <dsp:spPr>
        <a:xfrm>
          <a:off x="0" y="805386"/>
          <a:ext cx="4494351" cy="2556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696"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Route prediction</a:t>
          </a:r>
        </a:p>
        <a:p>
          <a:pPr marL="171450" lvl="1" indent="-171450" algn="l" defTabSz="844550">
            <a:lnSpc>
              <a:spcPct val="90000"/>
            </a:lnSpc>
            <a:spcBef>
              <a:spcPct val="0"/>
            </a:spcBef>
            <a:spcAft>
              <a:spcPct val="20000"/>
            </a:spcAft>
            <a:buChar char="•"/>
          </a:pPr>
          <a:r>
            <a:rPr lang="en-US" sz="1900" kern="1200" dirty="0"/>
            <a:t>Social privacy</a:t>
          </a:r>
        </a:p>
        <a:p>
          <a:pPr marL="171450" lvl="1" indent="-171450" algn="l" defTabSz="844550">
            <a:lnSpc>
              <a:spcPct val="90000"/>
            </a:lnSpc>
            <a:spcBef>
              <a:spcPct val="0"/>
            </a:spcBef>
            <a:spcAft>
              <a:spcPct val="20000"/>
            </a:spcAft>
            <a:buChar char="•"/>
          </a:pPr>
          <a:r>
            <a:rPr lang="el-GR" sz="1900" kern="1200" dirty="0"/>
            <a:t>Η</a:t>
          </a:r>
          <a:r>
            <a:rPr lang="en-US" sz="1900" kern="1200" dirty="0" err="1"/>
            <a:t>abits</a:t>
          </a:r>
          <a:endParaRPr lang="en-US" sz="1900" kern="1200" dirty="0"/>
        </a:p>
        <a:p>
          <a:pPr marL="171450" lvl="1" indent="-171450" algn="l" defTabSz="844550">
            <a:lnSpc>
              <a:spcPct val="90000"/>
            </a:lnSpc>
            <a:spcBef>
              <a:spcPct val="0"/>
            </a:spcBef>
            <a:spcAft>
              <a:spcPct val="20000"/>
            </a:spcAft>
            <a:buChar char="•"/>
          </a:pPr>
          <a:r>
            <a:rPr lang="en-US" sz="1900" kern="1200" dirty="0"/>
            <a:t>Religious, political, and sexual beliefs</a:t>
          </a:r>
        </a:p>
        <a:p>
          <a:pPr marL="171450" lvl="1" indent="-171450" algn="l" defTabSz="844550">
            <a:lnSpc>
              <a:spcPct val="90000"/>
            </a:lnSpc>
            <a:spcBef>
              <a:spcPct val="0"/>
            </a:spcBef>
            <a:spcAft>
              <a:spcPct val="20000"/>
            </a:spcAft>
            <a:buChar char="•"/>
          </a:pPr>
          <a:r>
            <a:rPr lang="en-US" sz="1900" kern="1200" dirty="0"/>
            <a:t>Profiling</a:t>
          </a:r>
        </a:p>
        <a:p>
          <a:pPr marL="171450" lvl="1" indent="-171450" algn="l" defTabSz="844550">
            <a:lnSpc>
              <a:spcPct val="90000"/>
            </a:lnSpc>
            <a:spcBef>
              <a:spcPct val="0"/>
            </a:spcBef>
            <a:spcAft>
              <a:spcPct val="20000"/>
            </a:spcAft>
            <a:buChar char="•"/>
          </a:pPr>
          <a:r>
            <a:rPr lang="en-US" sz="1900" kern="1200" dirty="0"/>
            <a:t>Behavioral targeting</a:t>
          </a:r>
        </a:p>
        <a:p>
          <a:pPr marL="171450" lvl="1" indent="-171450" algn="l" defTabSz="844550">
            <a:lnSpc>
              <a:spcPct val="90000"/>
            </a:lnSpc>
            <a:spcBef>
              <a:spcPct val="0"/>
            </a:spcBef>
            <a:spcAft>
              <a:spcPct val="20000"/>
            </a:spcAft>
            <a:buChar char="•"/>
          </a:pPr>
          <a:r>
            <a:rPr lang="en-US" sz="1900" kern="1200" dirty="0"/>
            <a:t>Location disclosure to third-parties (e.g., for marketing)</a:t>
          </a:r>
        </a:p>
      </dsp:txBody>
      <dsp:txXfrm>
        <a:off x="0" y="805386"/>
        <a:ext cx="4494351" cy="25564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79400-C925-4661-AA85-0E21F17B476E}">
      <dsp:nvSpPr>
        <dsp:cNvPr id="0" name=""/>
        <dsp:cNvSpPr/>
      </dsp:nvSpPr>
      <dsp:spPr>
        <a:xfrm rot="16200000">
          <a:off x="1280206" y="-1280206"/>
          <a:ext cx="2648094" cy="5208507"/>
        </a:xfrm>
        <a:prstGeom prst="round1Rect">
          <a:avLst/>
        </a:prstGeom>
        <a:gradFill rotWithShape="0">
          <a:gsLst>
            <a:gs pos="0">
              <a:schemeClr val="accent3">
                <a:shade val="80000"/>
                <a:hueOff val="0"/>
                <a:satOff val="0"/>
                <a:lumOff val="0"/>
                <a:alphaOff val="0"/>
                <a:lumMod val="110000"/>
                <a:satMod val="105000"/>
                <a:tint val="67000"/>
              </a:schemeClr>
            </a:gs>
            <a:gs pos="50000">
              <a:schemeClr val="accent3">
                <a:shade val="80000"/>
                <a:hueOff val="0"/>
                <a:satOff val="0"/>
                <a:lumOff val="0"/>
                <a:alphaOff val="0"/>
                <a:lumMod val="105000"/>
                <a:satMod val="103000"/>
                <a:tint val="73000"/>
              </a:schemeClr>
            </a:gs>
            <a:gs pos="100000">
              <a:schemeClr val="accent3">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t" anchorCtr="0">
          <a:noAutofit/>
        </a:bodyPr>
        <a:lstStyle/>
        <a:p>
          <a:pPr marL="0" lvl="0" indent="0" algn="l" defTabSz="1066800">
            <a:lnSpc>
              <a:spcPct val="90000"/>
            </a:lnSpc>
            <a:spcBef>
              <a:spcPct val="0"/>
            </a:spcBef>
            <a:spcAft>
              <a:spcPct val="35000"/>
            </a:spcAft>
            <a:buNone/>
          </a:pPr>
          <a:r>
            <a:rPr lang="en-US" sz="2400" b="1" kern="1200" dirty="0"/>
            <a:t>Public-key cryptography algorithms</a:t>
          </a:r>
          <a:endParaRPr lang="en-US" sz="2400" kern="1200" dirty="0"/>
        </a:p>
        <a:p>
          <a:pPr marL="228600" lvl="1" indent="-228600" algn="l" defTabSz="889000">
            <a:lnSpc>
              <a:spcPct val="90000"/>
            </a:lnSpc>
            <a:spcBef>
              <a:spcPct val="0"/>
            </a:spcBef>
            <a:spcAft>
              <a:spcPct val="15000"/>
            </a:spcAft>
            <a:buChar char="•"/>
          </a:pPr>
          <a:r>
            <a:rPr lang="en-US" sz="2000" kern="1200" dirty="0"/>
            <a:t>Homomorphic encryption algorithms (RSA, </a:t>
          </a:r>
          <a:r>
            <a:rPr lang="en-US" sz="2000" kern="1200" dirty="0" err="1"/>
            <a:t>ElGamal</a:t>
          </a:r>
          <a:r>
            <a:rPr lang="en-US" sz="2000" kern="1200" dirty="0"/>
            <a:t>, </a:t>
          </a:r>
          <a:r>
            <a:rPr lang="en-US" sz="2000" kern="1200" dirty="0" err="1"/>
            <a:t>Paillier</a:t>
          </a:r>
          <a:r>
            <a:rPr lang="en-US" sz="2000" kern="1200" dirty="0"/>
            <a:t>)</a:t>
          </a:r>
        </a:p>
        <a:p>
          <a:pPr marL="228600" lvl="1" indent="-228600" algn="l" defTabSz="889000">
            <a:lnSpc>
              <a:spcPct val="90000"/>
            </a:lnSpc>
            <a:spcBef>
              <a:spcPct val="0"/>
            </a:spcBef>
            <a:spcAft>
              <a:spcPct val="15000"/>
            </a:spcAft>
            <a:buChar char="•"/>
          </a:pPr>
          <a:r>
            <a:rPr lang="en-US" sz="2000" kern="1200" dirty="0"/>
            <a:t>Elliptic-curve cryptography algorithms (ECC Diffie–Hellman (ECDH))</a:t>
          </a:r>
        </a:p>
        <a:p>
          <a:pPr marL="228600" lvl="1" indent="-228600" algn="l" defTabSz="889000">
            <a:lnSpc>
              <a:spcPct val="90000"/>
            </a:lnSpc>
            <a:spcBef>
              <a:spcPct val="0"/>
            </a:spcBef>
            <a:spcAft>
              <a:spcPct val="15000"/>
            </a:spcAft>
            <a:buChar char="•"/>
          </a:pPr>
          <a:r>
            <a:rPr lang="en-US" sz="2000" kern="1200" dirty="0"/>
            <a:t>Lattice-based cryptography algorithms (NTRU encryption algorithm)</a:t>
          </a:r>
        </a:p>
      </dsp:txBody>
      <dsp:txXfrm rot="5400000">
        <a:off x="0" y="0"/>
        <a:ext cx="5208507" cy="1986071"/>
      </dsp:txXfrm>
    </dsp:sp>
    <dsp:sp modelId="{0524B0C9-E528-4934-9D3C-5DA5C7573E07}">
      <dsp:nvSpPr>
        <dsp:cNvPr id="0" name=""/>
        <dsp:cNvSpPr/>
      </dsp:nvSpPr>
      <dsp:spPr>
        <a:xfrm>
          <a:off x="5208507" y="0"/>
          <a:ext cx="5208507" cy="2648094"/>
        </a:xfrm>
        <a:prstGeom prst="round1Rect">
          <a:avLst/>
        </a:prstGeom>
        <a:gradFill rotWithShape="0">
          <a:gsLst>
            <a:gs pos="0">
              <a:schemeClr val="accent3">
                <a:shade val="80000"/>
                <a:hueOff val="0"/>
                <a:satOff val="0"/>
                <a:lumOff val="6364"/>
                <a:alphaOff val="0"/>
                <a:lumMod val="110000"/>
                <a:satMod val="105000"/>
                <a:tint val="67000"/>
              </a:schemeClr>
            </a:gs>
            <a:gs pos="50000">
              <a:schemeClr val="accent3">
                <a:shade val="80000"/>
                <a:hueOff val="0"/>
                <a:satOff val="0"/>
                <a:lumOff val="6364"/>
                <a:alphaOff val="0"/>
                <a:lumMod val="105000"/>
                <a:satMod val="103000"/>
                <a:tint val="73000"/>
              </a:schemeClr>
            </a:gs>
            <a:gs pos="100000">
              <a:schemeClr val="accent3">
                <a:shade val="80000"/>
                <a:hueOff val="0"/>
                <a:satOff val="0"/>
                <a:lumOff val="636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576" tIns="163576" rIns="163576" bIns="163576" numCol="1" spcCol="1270" anchor="t" anchorCtr="0">
          <a:noAutofit/>
        </a:bodyPr>
        <a:lstStyle/>
        <a:p>
          <a:pPr marL="0" lvl="0" indent="0" algn="l" defTabSz="1022350">
            <a:lnSpc>
              <a:spcPct val="90000"/>
            </a:lnSpc>
            <a:spcBef>
              <a:spcPct val="0"/>
            </a:spcBef>
            <a:spcAft>
              <a:spcPct val="35000"/>
            </a:spcAft>
            <a:buNone/>
          </a:pPr>
          <a:r>
            <a:rPr lang="en-US" sz="2300" b="1" kern="1200" dirty="0"/>
            <a:t>Symmetric key cryptography algorithms</a:t>
          </a:r>
          <a:endParaRPr lang="en-US" sz="2300" kern="1200" dirty="0"/>
        </a:p>
        <a:p>
          <a:pPr marL="171450" lvl="1" indent="-171450" algn="l" defTabSz="800100">
            <a:lnSpc>
              <a:spcPct val="90000"/>
            </a:lnSpc>
            <a:spcBef>
              <a:spcPct val="0"/>
            </a:spcBef>
            <a:spcAft>
              <a:spcPct val="15000"/>
            </a:spcAft>
            <a:buChar char="•"/>
          </a:pPr>
          <a:r>
            <a:rPr lang="en-US" sz="1800" kern="1200" dirty="0"/>
            <a:t>Block ciphers (AES)</a:t>
          </a:r>
        </a:p>
      </dsp:txBody>
      <dsp:txXfrm>
        <a:off x="5208507" y="0"/>
        <a:ext cx="5208507" cy="1986071"/>
      </dsp:txXfrm>
    </dsp:sp>
    <dsp:sp modelId="{A167A971-BD81-48E1-B5A7-03CC39DC1A3E}">
      <dsp:nvSpPr>
        <dsp:cNvPr id="0" name=""/>
        <dsp:cNvSpPr/>
      </dsp:nvSpPr>
      <dsp:spPr>
        <a:xfrm rot="10800000">
          <a:off x="0" y="2648094"/>
          <a:ext cx="5208507" cy="2648094"/>
        </a:xfrm>
        <a:prstGeom prst="round1Rect">
          <a:avLst/>
        </a:prstGeom>
        <a:gradFill rotWithShape="0">
          <a:gsLst>
            <a:gs pos="0">
              <a:schemeClr val="accent3">
                <a:shade val="80000"/>
                <a:hueOff val="0"/>
                <a:satOff val="0"/>
                <a:lumOff val="12728"/>
                <a:alphaOff val="0"/>
                <a:lumMod val="110000"/>
                <a:satMod val="105000"/>
                <a:tint val="67000"/>
              </a:schemeClr>
            </a:gs>
            <a:gs pos="50000">
              <a:schemeClr val="accent3">
                <a:shade val="80000"/>
                <a:hueOff val="0"/>
                <a:satOff val="0"/>
                <a:lumOff val="12728"/>
                <a:alphaOff val="0"/>
                <a:lumMod val="105000"/>
                <a:satMod val="103000"/>
                <a:tint val="73000"/>
              </a:schemeClr>
            </a:gs>
            <a:gs pos="100000">
              <a:schemeClr val="accent3">
                <a:shade val="80000"/>
                <a:hueOff val="0"/>
                <a:satOff val="0"/>
                <a:lumOff val="127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576" tIns="163576" rIns="163576" bIns="163576" numCol="1" spcCol="1270" anchor="t" anchorCtr="0">
          <a:noAutofit/>
        </a:bodyPr>
        <a:lstStyle/>
        <a:p>
          <a:pPr marL="0" lvl="0" indent="0" algn="l" defTabSz="1022350">
            <a:lnSpc>
              <a:spcPct val="90000"/>
            </a:lnSpc>
            <a:spcBef>
              <a:spcPct val="0"/>
            </a:spcBef>
            <a:spcAft>
              <a:spcPct val="35000"/>
            </a:spcAft>
            <a:buNone/>
          </a:pPr>
          <a:r>
            <a:rPr lang="en-US" sz="2300" b="1" kern="1200" dirty="0"/>
            <a:t>Garbled Circuits</a:t>
          </a:r>
          <a:endParaRPr lang="en-US" sz="2300" kern="1200" dirty="0"/>
        </a:p>
        <a:p>
          <a:pPr marL="171450" lvl="1" indent="-171450" algn="l" defTabSz="800100">
            <a:lnSpc>
              <a:spcPct val="90000"/>
            </a:lnSpc>
            <a:spcBef>
              <a:spcPct val="0"/>
            </a:spcBef>
            <a:spcAft>
              <a:spcPct val="15000"/>
            </a:spcAft>
            <a:buChar char="•"/>
          </a:pPr>
          <a:r>
            <a:rPr lang="en-US" sz="1800" kern="1200" dirty="0"/>
            <a:t>Encoding / Encryption of a bool function</a:t>
          </a:r>
        </a:p>
        <a:p>
          <a:pPr marL="171450" lvl="1" indent="-171450" algn="l" defTabSz="800100">
            <a:lnSpc>
              <a:spcPct val="90000"/>
            </a:lnSpc>
            <a:spcBef>
              <a:spcPct val="0"/>
            </a:spcBef>
            <a:spcAft>
              <a:spcPct val="15000"/>
            </a:spcAft>
            <a:buChar char="•"/>
          </a:pPr>
          <a:r>
            <a:rPr lang="en-US" sz="1800" b="0" i="0" kern="1200" dirty="0"/>
            <a:t>Obfuscated </a:t>
          </a:r>
          <a:r>
            <a:rPr lang="en-US" sz="1800" b="0" i="0" kern="1200" dirty="0" err="1"/>
            <a:t>boolean</a:t>
          </a:r>
          <a:r>
            <a:rPr lang="en-US" sz="1800" b="0" i="0" kern="1200" dirty="0"/>
            <a:t> gate truth tables</a:t>
          </a:r>
          <a:br>
            <a:rPr lang="en-US" sz="1800" kern="1200" dirty="0"/>
          </a:br>
          <a:endParaRPr lang="en-US" sz="1800" kern="1200" dirty="0"/>
        </a:p>
      </dsp:txBody>
      <dsp:txXfrm rot="10800000">
        <a:off x="0" y="3310118"/>
        <a:ext cx="5208507" cy="1986071"/>
      </dsp:txXfrm>
    </dsp:sp>
    <dsp:sp modelId="{EB57E332-EDB5-4BFF-BB8B-38BDC9EE8392}">
      <dsp:nvSpPr>
        <dsp:cNvPr id="0" name=""/>
        <dsp:cNvSpPr/>
      </dsp:nvSpPr>
      <dsp:spPr>
        <a:xfrm rot="5400000">
          <a:off x="6488713" y="1367888"/>
          <a:ext cx="2648094" cy="5208507"/>
        </a:xfrm>
        <a:prstGeom prst="round1Rect">
          <a:avLst/>
        </a:prstGeom>
        <a:gradFill rotWithShape="0">
          <a:gsLst>
            <a:gs pos="0">
              <a:schemeClr val="accent3">
                <a:shade val="80000"/>
                <a:hueOff val="0"/>
                <a:satOff val="0"/>
                <a:lumOff val="19092"/>
                <a:alphaOff val="0"/>
                <a:lumMod val="110000"/>
                <a:satMod val="105000"/>
                <a:tint val="67000"/>
              </a:schemeClr>
            </a:gs>
            <a:gs pos="50000">
              <a:schemeClr val="accent3">
                <a:shade val="80000"/>
                <a:hueOff val="0"/>
                <a:satOff val="0"/>
                <a:lumOff val="19092"/>
                <a:alphaOff val="0"/>
                <a:lumMod val="105000"/>
                <a:satMod val="103000"/>
                <a:tint val="73000"/>
              </a:schemeClr>
            </a:gs>
            <a:gs pos="100000">
              <a:schemeClr val="accent3">
                <a:shade val="80000"/>
                <a:hueOff val="0"/>
                <a:satOff val="0"/>
                <a:lumOff val="1909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576" tIns="163576" rIns="163576" bIns="163576" numCol="1" spcCol="1270" anchor="t" anchorCtr="0">
          <a:noAutofit/>
        </a:bodyPr>
        <a:lstStyle/>
        <a:p>
          <a:pPr marL="0" lvl="0" indent="0" algn="l" defTabSz="1022350">
            <a:lnSpc>
              <a:spcPct val="90000"/>
            </a:lnSpc>
            <a:spcBef>
              <a:spcPct val="0"/>
            </a:spcBef>
            <a:spcAft>
              <a:spcPct val="35000"/>
            </a:spcAft>
            <a:buNone/>
          </a:pPr>
          <a:r>
            <a:rPr lang="en-US" sz="2300" b="1" kern="1200" dirty="0"/>
            <a:t>Location tags</a:t>
          </a:r>
        </a:p>
        <a:p>
          <a:pPr marL="171450" lvl="1" indent="-171450" algn="l" defTabSz="800100">
            <a:lnSpc>
              <a:spcPct val="90000"/>
            </a:lnSpc>
            <a:spcBef>
              <a:spcPct val="0"/>
            </a:spcBef>
            <a:spcAft>
              <a:spcPct val="15000"/>
            </a:spcAft>
            <a:buChar char="•"/>
          </a:pPr>
          <a:r>
            <a:rPr lang="en-US" sz="1800" kern="1200" dirty="0" err="1"/>
            <a:t>WiFi</a:t>
          </a:r>
          <a:r>
            <a:rPr lang="en-US" sz="1800" kern="1200" dirty="0"/>
            <a:t> tags</a:t>
          </a:r>
          <a:endParaRPr lang="en-US" sz="1800" b="1" kern="1200" dirty="0"/>
        </a:p>
        <a:p>
          <a:pPr marL="171450" lvl="1" indent="-171450" algn="l" defTabSz="800100">
            <a:lnSpc>
              <a:spcPct val="90000"/>
            </a:lnSpc>
            <a:spcBef>
              <a:spcPct val="0"/>
            </a:spcBef>
            <a:spcAft>
              <a:spcPct val="15000"/>
            </a:spcAft>
            <a:buChar char="•"/>
          </a:pPr>
          <a:r>
            <a:rPr lang="en-US" sz="1800" kern="1200" dirty="0"/>
            <a:t>GSM tags</a:t>
          </a:r>
          <a:endParaRPr lang="en-US" sz="1800" b="1" kern="1200" dirty="0"/>
        </a:p>
        <a:p>
          <a:pPr marL="171450" lvl="1" indent="-171450" algn="l" defTabSz="800100">
            <a:lnSpc>
              <a:spcPct val="90000"/>
            </a:lnSpc>
            <a:spcBef>
              <a:spcPct val="0"/>
            </a:spcBef>
            <a:spcAft>
              <a:spcPct val="15000"/>
            </a:spcAft>
            <a:buChar char="•"/>
          </a:pPr>
          <a:r>
            <a:rPr lang="en-US" sz="1800" kern="1200" dirty="0"/>
            <a:t>Location sketches</a:t>
          </a:r>
          <a:endParaRPr lang="en-US" sz="1800" b="1" kern="1200" dirty="0"/>
        </a:p>
        <a:p>
          <a:pPr marL="171450" lvl="1" indent="-171450" algn="l" defTabSz="800100">
            <a:lnSpc>
              <a:spcPct val="90000"/>
            </a:lnSpc>
            <a:spcBef>
              <a:spcPct val="0"/>
            </a:spcBef>
            <a:spcAft>
              <a:spcPct val="15000"/>
            </a:spcAft>
            <a:buChar char="•"/>
          </a:pPr>
          <a:r>
            <a:rPr lang="en-US" sz="1800" kern="1200" dirty="0"/>
            <a:t>Environmental noise tags</a:t>
          </a:r>
          <a:endParaRPr lang="en-US" sz="1800" b="1" kern="1200" dirty="0"/>
        </a:p>
      </dsp:txBody>
      <dsp:txXfrm rot="-5400000">
        <a:off x="5208507" y="3310118"/>
        <a:ext cx="5208507" cy="1986071"/>
      </dsp:txXfrm>
    </dsp:sp>
    <dsp:sp modelId="{3B35F387-386D-4D63-B9F0-18BE9B42AC6D}">
      <dsp:nvSpPr>
        <dsp:cNvPr id="0" name=""/>
        <dsp:cNvSpPr/>
      </dsp:nvSpPr>
      <dsp:spPr>
        <a:xfrm>
          <a:off x="3993779" y="2259156"/>
          <a:ext cx="2429456" cy="777877"/>
        </a:xfrm>
        <a:prstGeom prst="roundRect">
          <a:avLst/>
        </a:prstGeom>
        <a:gradFill rotWithShape="0">
          <a:gsLst>
            <a:gs pos="0">
              <a:schemeClr val="accent3">
                <a:tint val="40000"/>
                <a:hueOff val="0"/>
                <a:satOff val="0"/>
                <a:lumOff val="0"/>
                <a:alphaOff val="0"/>
                <a:lumMod val="110000"/>
                <a:satMod val="105000"/>
                <a:tint val="67000"/>
              </a:schemeClr>
            </a:gs>
            <a:gs pos="50000">
              <a:schemeClr val="accent3">
                <a:tint val="40000"/>
                <a:hueOff val="0"/>
                <a:satOff val="0"/>
                <a:lumOff val="0"/>
                <a:alphaOff val="0"/>
                <a:lumMod val="105000"/>
                <a:satMod val="103000"/>
                <a:tint val="73000"/>
              </a:schemeClr>
            </a:gs>
            <a:gs pos="100000">
              <a:schemeClr val="accent3">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PPT</a:t>
          </a:r>
        </a:p>
      </dsp:txBody>
      <dsp:txXfrm>
        <a:off x="4031752" y="2297129"/>
        <a:ext cx="2353510" cy="7019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47F4C-2EE8-403B-99DC-645201D2E98F}">
      <dsp:nvSpPr>
        <dsp:cNvPr id="0" name=""/>
        <dsp:cNvSpPr/>
      </dsp:nvSpPr>
      <dsp:spPr>
        <a:xfrm>
          <a:off x="3195" y="207165"/>
          <a:ext cx="3115826" cy="5472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Symmetric key</a:t>
          </a:r>
          <a:endParaRPr lang="en-US" sz="1900" kern="1200"/>
        </a:p>
      </dsp:txBody>
      <dsp:txXfrm>
        <a:off x="3195" y="207165"/>
        <a:ext cx="3115826" cy="547200"/>
      </dsp:txXfrm>
    </dsp:sp>
    <dsp:sp modelId="{CB41B4E0-E5E4-4BF1-A6C4-ED0042D8E597}">
      <dsp:nvSpPr>
        <dsp:cNvPr id="0" name=""/>
        <dsp:cNvSpPr/>
      </dsp:nvSpPr>
      <dsp:spPr>
        <a:xfrm>
          <a:off x="3195" y="754365"/>
          <a:ext cx="3115826" cy="343245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The same key is used to encrypt and decrypt the message.</a:t>
          </a:r>
        </a:p>
        <a:p>
          <a:pPr marL="171450" lvl="1" indent="-171450" algn="l" defTabSz="844550">
            <a:lnSpc>
              <a:spcPct val="90000"/>
            </a:lnSpc>
            <a:spcBef>
              <a:spcPct val="0"/>
            </a:spcBef>
            <a:spcAft>
              <a:spcPct val="15000"/>
            </a:spcAft>
            <a:buChar char="•"/>
          </a:pPr>
          <a:r>
            <a:rPr lang="en-US" sz="1900" kern="1200"/>
            <a:t>Fast</a:t>
          </a:r>
        </a:p>
        <a:p>
          <a:pPr marL="171450" lvl="1" indent="-171450" algn="l" defTabSz="844550">
            <a:lnSpc>
              <a:spcPct val="90000"/>
            </a:lnSpc>
            <a:spcBef>
              <a:spcPct val="0"/>
            </a:spcBef>
            <a:spcAft>
              <a:spcPct val="15000"/>
            </a:spcAft>
            <a:buChar char="•"/>
          </a:pPr>
          <a:r>
            <a:rPr lang="en-US" sz="1900" kern="1200"/>
            <a:t>Used for large amounts of data</a:t>
          </a:r>
        </a:p>
        <a:p>
          <a:pPr marL="171450" lvl="1" indent="-171450" algn="l" defTabSz="844550">
            <a:lnSpc>
              <a:spcPct val="90000"/>
            </a:lnSpc>
            <a:spcBef>
              <a:spcPct val="0"/>
            </a:spcBef>
            <a:spcAft>
              <a:spcPct val="15000"/>
            </a:spcAft>
            <a:buChar char="•"/>
          </a:pPr>
          <a:r>
            <a:rPr lang="en-US" sz="1900" kern="1200" dirty="0"/>
            <a:t>Less practical than asymmetric (?)</a:t>
          </a:r>
        </a:p>
        <a:p>
          <a:pPr marL="171450" lvl="1" indent="-171450" algn="l" defTabSz="844550">
            <a:lnSpc>
              <a:spcPct val="90000"/>
            </a:lnSpc>
            <a:spcBef>
              <a:spcPct val="0"/>
            </a:spcBef>
            <a:spcAft>
              <a:spcPct val="15000"/>
            </a:spcAft>
            <a:buChar char="•"/>
          </a:pPr>
          <a:r>
            <a:rPr lang="en-US" sz="1900" kern="1200" dirty="0"/>
            <a:t>Mostly use AES</a:t>
          </a:r>
        </a:p>
      </dsp:txBody>
      <dsp:txXfrm>
        <a:off x="3195" y="754365"/>
        <a:ext cx="3115826" cy="3432450"/>
      </dsp:txXfrm>
    </dsp:sp>
    <dsp:sp modelId="{FB06D688-CF67-475A-BF17-E5F96532644B}">
      <dsp:nvSpPr>
        <dsp:cNvPr id="0" name=""/>
        <dsp:cNvSpPr/>
      </dsp:nvSpPr>
      <dsp:spPr>
        <a:xfrm>
          <a:off x="3555237" y="207165"/>
          <a:ext cx="3115826" cy="5472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Hybrid key</a:t>
          </a:r>
          <a:endParaRPr lang="en-US" sz="1900" kern="1200"/>
        </a:p>
      </dsp:txBody>
      <dsp:txXfrm>
        <a:off x="3555237" y="207165"/>
        <a:ext cx="3115826" cy="547200"/>
      </dsp:txXfrm>
    </dsp:sp>
    <dsp:sp modelId="{8CF3B3CE-710C-4E85-A07A-4E8F6661C08A}">
      <dsp:nvSpPr>
        <dsp:cNvPr id="0" name=""/>
        <dsp:cNvSpPr/>
      </dsp:nvSpPr>
      <dsp:spPr>
        <a:xfrm>
          <a:off x="3555237" y="754365"/>
          <a:ext cx="3115826" cy="343245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Asymmetric to establish a secure connection (i.e., exchange the symmetric key)</a:t>
          </a:r>
        </a:p>
        <a:p>
          <a:pPr marL="171450" lvl="1" indent="-171450" algn="l" defTabSz="844550">
            <a:lnSpc>
              <a:spcPct val="90000"/>
            </a:lnSpc>
            <a:spcBef>
              <a:spcPct val="0"/>
            </a:spcBef>
            <a:spcAft>
              <a:spcPct val="15000"/>
            </a:spcAft>
            <a:buChar char="•"/>
          </a:pPr>
          <a:r>
            <a:rPr lang="en-US" sz="1900" kern="1200"/>
            <a:t>Symmetric to communicate in a fast way</a:t>
          </a:r>
        </a:p>
        <a:p>
          <a:pPr marL="171450" lvl="1" indent="-171450" algn="l" defTabSz="844550">
            <a:lnSpc>
              <a:spcPct val="90000"/>
            </a:lnSpc>
            <a:spcBef>
              <a:spcPct val="0"/>
            </a:spcBef>
            <a:spcAft>
              <a:spcPct val="15000"/>
            </a:spcAft>
            <a:buChar char="•"/>
          </a:pPr>
          <a:r>
            <a:rPr lang="en-US" sz="1900" kern="1200" dirty="0"/>
            <a:t>Examples: SSL, TLS, PGP</a:t>
          </a:r>
        </a:p>
      </dsp:txBody>
      <dsp:txXfrm>
        <a:off x="3555237" y="754365"/>
        <a:ext cx="3115826" cy="3432450"/>
      </dsp:txXfrm>
    </dsp:sp>
    <dsp:sp modelId="{C1EE2977-72B7-456A-BDBF-1C4F8283FEAF}">
      <dsp:nvSpPr>
        <dsp:cNvPr id="0" name=""/>
        <dsp:cNvSpPr/>
      </dsp:nvSpPr>
      <dsp:spPr>
        <a:xfrm>
          <a:off x="7107279" y="207165"/>
          <a:ext cx="3115826" cy="5472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Asymmetric key</a:t>
          </a:r>
          <a:endParaRPr lang="en-US" sz="1900" kern="1200" dirty="0"/>
        </a:p>
      </dsp:txBody>
      <dsp:txXfrm>
        <a:off x="7107279" y="207165"/>
        <a:ext cx="3115826" cy="547200"/>
      </dsp:txXfrm>
    </dsp:sp>
    <dsp:sp modelId="{EB0A6170-8194-4609-B8F0-9F68927FC439}">
      <dsp:nvSpPr>
        <dsp:cNvPr id="0" name=""/>
        <dsp:cNvSpPr/>
      </dsp:nvSpPr>
      <dsp:spPr>
        <a:xfrm>
          <a:off x="7107279" y="754365"/>
          <a:ext cx="3115826" cy="343245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Two different keys to encrypt and decrypt the message.</a:t>
          </a:r>
          <a:endParaRPr lang="en-US" sz="1900" kern="1200" dirty="0"/>
        </a:p>
        <a:p>
          <a:pPr marL="171450" lvl="1" indent="-171450" algn="l" defTabSz="844550">
            <a:lnSpc>
              <a:spcPct val="90000"/>
            </a:lnSpc>
            <a:spcBef>
              <a:spcPct val="0"/>
            </a:spcBef>
            <a:spcAft>
              <a:spcPct val="15000"/>
            </a:spcAft>
            <a:buChar char="•"/>
          </a:pPr>
          <a:r>
            <a:rPr lang="en-US" sz="1900" kern="1200"/>
            <a:t>Slower compared to symmetric</a:t>
          </a:r>
          <a:endParaRPr lang="en-US" sz="1900" kern="1200" dirty="0"/>
        </a:p>
        <a:p>
          <a:pPr marL="171450" lvl="1" indent="-171450" algn="l" defTabSz="844550">
            <a:lnSpc>
              <a:spcPct val="90000"/>
            </a:lnSpc>
            <a:spcBef>
              <a:spcPct val="0"/>
            </a:spcBef>
            <a:spcAft>
              <a:spcPct val="15000"/>
            </a:spcAft>
            <a:buChar char="•"/>
          </a:pPr>
          <a:r>
            <a:rPr lang="en-US" sz="1900" kern="1200"/>
            <a:t>Used for small amounts of data</a:t>
          </a:r>
          <a:endParaRPr lang="en-US" sz="1900" kern="1200" dirty="0"/>
        </a:p>
        <a:p>
          <a:pPr marL="171450" lvl="1" indent="-171450" algn="l" defTabSz="844550">
            <a:lnSpc>
              <a:spcPct val="90000"/>
            </a:lnSpc>
            <a:spcBef>
              <a:spcPct val="0"/>
            </a:spcBef>
            <a:spcAft>
              <a:spcPct val="15000"/>
            </a:spcAft>
            <a:buChar char="•"/>
          </a:pPr>
          <a:r>
            <a:rPr lang="en-US" sz="1900" kern="1200" dirty="0"/>
            <a:t>More utility than symmetric (?)</a:t>
          </a:r>
        </a:p>
        <a:p>
          <a:pPr marL="171450" lvl="1" indent="-171450" algn="l" defTabSz="844550">
            <a:lnSpc>
              <a:spcPct val="90000"/>
            </a:lnSpc>
            <a:spcBef>
              <a:spcPct val="0"/>
            </a:spcBef>
            <a:spcAft>
              <a:spcPct val="15000"/>
            </a:spcAft>
            <a:buChar char="•"/>
          </a:pPr>
          <a:r>
            <a:rPr lang="en-US" sz="1900" kern="1200" dirty="0"/>
            <a:t>Examples: Diffie-Hellman, ECC, </a:t>
          </a:r>
          <a:r>
            <a:rPr lang="en-US" sz="1900" kern="1200" dirty="0" err="1"/>
            <a:t>ElGamal</a:t>
          </a:r>
          <a:r>
            <a:rPr lang="en-US" sz="1900" kern="1200" dirty="0"/>
            <a:t> and RSA</a:t>
          </a:r>
        </a:p>
      </dsp:txBody>
      <dsp:txXfrm>
        <a:off x="7107279" y="754365"/>
        <a:ext cx="3115826" cy="34324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F7D26-E5A7-436F-B74B-A362360AE776}">
      <dsp:nvSpPr>
        <dsp:cNvPr id="0" name=""/>
        <dsp:cNvSpPr/>
      </dsp:nvSpPr>
      <dsp:spPr>
        <a:xfrm>
          <a:off x="718664" y="453902"/>
          <a:ext cx="1955812" cy="195581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D536F4-7A7E-42B1-A9CE-6AE842EBCAAA}">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D02BD6-22AE-4A63-932B-39606BBF9C76}">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Privacy metrics</a:t>
          </a:r>
        </a:p>
      </dsp:txBody>
      <dsp:txXfrm>
        <a:off x="93445" y="3018902"/>
        <a:ext cx="3206250" cy="720000"/>
      </dsp:txXfrm>
    </dsp:sp>
    <dsp:sp modelId="{DEC4AD63-C3DD-4F39-9237-F0C718D59A67}">
      <dsp:nvSpPr>
        <dsp:cNvPr id="0" name=""/>
        <dsp:cNvSpPr/>
      </dsp:nvSpPr>
      <dsp:spPr>
        <a:xfrm>
          <a:off x="4486008" y="453902"/>
          <a:ext cx="1955812" cy="195581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192BEA-5CD0-4987-B979-B1FDB458718E}">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89BB51-79F4-46D5-B03E-A4AA6438C5EF}">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Utility metrics</a:t>
          </a:r>
        </a:p>
      </dsp:txBody>
      <dsp:txXfrm>
        <a:off x="3860789" y="3018902"/>
        <a:ext cx="3206250" cy="720000"/>
      </dsp:txXfrm>
    </dsp:sp>
    <dsp:sp modelId="{A1BD6220-7B84-4A26-8545-72C850004DF4}">
      <dsp:nvSpPr>
        <dsp:cNvPr id="0" name=""/>
        <dsp:cNvSpPr/>
      </dsp:nvSpPr>
      <dsp:spPr>
        <a:xfrm>
          <a:off x="8253352" y="453902"/>
          <a:ext cx="1955812" cy="195581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35E931-C735-495F-8919-CE8CDE2C0297}">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6A3E91-884D-4D15-BC47-EF30ED800C93}">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Performance metrics</a:t>
          </a:r>
        </a:p>
      </dsp:txBody>
      <dsp:txXfrm>
        <a:off x="7628133" y="3018902"/>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A1FAD-E271-4D8F-8353-DE9B23A4AEF2}" type="datetimeFigureOut">
              <a:rPr lang="en-US" smtClean="0"/>
              <a:t>11/8/2022</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BBFE0-7D13-44AC-B3AF-BEC661D226CC}" type="slidenum">
              <a:rPr lang="en-US" smtClean="0"/>
              <a:t>‹#›</a:t>
            </a:fld>
            <a:endParaRPr lang="en-US"/>
          </a:p>
        </p:txBody>
      </p:sp>
    </p:spTree>
    <p:extLst>
      <p:ext uri="{BB962C8B-B14F-4D97-AF65-F5344CB8AC3E}">
        <p14:creationId xmlns:p14="http://schemas.microsoft.com/office/powerpoint/2010/main" val="2987557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D590B-FC50-4281-90C4-01F94BC3EA9F}" type="slidenum">
              <a:rPr lang="en-US" smtClean="0"/>
              <a:t>1</a:t>
            </a:fld>
            <a:endParaRPr lang="en-US"/>
          </a:p>
        </p:txBody>
      </p:sp>
    </p:spTree>
    <p:extLst>
      <p:ext uri="{BB962C8B-B14F-4D97-AF65-F5344CB8AC3E}">
        <p14:creationId xmlns:p14="http://schemas.microsoft.com/office/powerpoint/2010/main" val="3230277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D590B-FC50-4281-90C4-01F94BC3EA9F}" type="slidenum">
              <a:rPr lang="en-US" smtClean="0"/>
              <a:t>15</a:t>
            </a:fld>
            <a:endParaRPr lang="en-US"/>
          </a:p>
        </p:txBody>
      </p:sp>
    </p:spTree>
    <p:extLst>
      <p:ext uri="{BB962C8B-B14F-4D97-AF65-F5344CB8AC3E}">
        <p14:creationId xmlns:p14="http://schemas.microsoft.com/office/powerpoint/2010/main" val="3131251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D590B-FC50-4281-90C4-01F94BC3EA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6903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D590B-FC50-4281-90C4-01F94BC3EA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4839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D590B-FC50-4281-90C4-01F94BC3EA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7526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D590B-FC50-4281-90C4-01F94BC3EA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385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D590B-FC50-4281-90C4-01F94BC3EA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908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D590B-FC50-4281-90C4-01F94BC3EA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226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D590B-FC50-4281-90C4-01F94BC3EA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5602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D590B-FC50-4281-90C4-01F94BC3EA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67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D590B-FC50-4281-90C4-01F94BC3EA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880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D590B-FC50-4281-90C4-01F94BC3EA9F}" type="slidenum">
              <a:rPr lang="en-US" smtClean="0"/>
              <a:t>3</a:t>
            </a:fld>
            <a:endParaRPr lang="en-US"/>
          </a:p>
        </p:txBody>
      </p:sp>
    </p:spTree>
    <p:extLst>
      <p:ext uri="{BB962C8B-B14F-4D97-AF65-F5344CB8AC3E}">
        <p14:creationId xmlns:p14="http://schemas.microsoft.com/office/powerpoint/2010/main" val="1307912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D590B-FC50-4281-90C4-01F94BC3EA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4830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D590B-FC50-4281-90C4-01F94BC3EA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5628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D590B-FC50-4281-90C4-01F94BC3EA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948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D590B-FC50-4281-90C4-01F94BC3EA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6293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D590B-FC50-4281-90C4-01F94BC3EA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200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D590B-FC50-4281-90C4-01F94BC3EA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426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D590B-FC50-4281-90C4-01F94BC3EA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45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D590B-FC50-4281-90C4-01F94BC3EA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1298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D590B-FC50-4281-90C4-01F94BC3EA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4765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D590B-FC50-4281-90C4-01F94BC3EA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173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D590B-FC50-4281-90C4-01F94BC3EA9F}" type="slidenum">
              <a:rPr lang="en-US" smtClean="0"/>
              <a:t>4</a:t>
            </a:fld>
            <a:endParaRPr lang="en-US"/>
          </a:p>
        </p:txBody>
      </p:sp>
    </p:spTree>
    <p:extLst>
      <p:ext uri="{BB962C8B-B14F-4D97-AF65-F5344CB8AC3E}">
        <p14:creationId xmlns:p14="http://schemas.microsoft.com/office/powerpoint/2010/main" val="41175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D590B-FC50-4281-90C4-01F94BC3EA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591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D590B-FC50-4281-90C4-01F94BC3EA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3255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D590B-FC50-4281-90C4-01F94BC3EA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448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D590B-FC50-4281-90C4-01F94BC3EA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622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D590B-FC50-4281-90C4-01F94BC3EA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069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3D590B-FC50-4281-90C4-01F94BC3EA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6220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5F60D8-6461-33AB-8E4E-E55F7AF81989}"/>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87FD7456-9D0B-40D6-A1F9-6A6A0491B9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566FFEE2-21D0-9A22-AC0C-91EE1108550B}"/>
              </a:ext>
            </a:extLst>
          </p:cNvPr>
          <p:cNvSpPr>
            <a:spLocks noGrp="1"/>
          </p:cNvSpPr>
          <p:nvPr>
            <p:ph type="dt" sz="half" idx="10"/>
          </p:nvPr>
        </p:nvSpPr>
        <p:spPr/>
        <p:txBody>
          <a:bodyPr/>
          <a:lstStyle/>
          <a:p>
            <a:fld id="{656D5E86-5BA4-4D99-B384-FB0DEC937397}" type="datetimeFigureOut">
              <a:rPr lang="en-US" smtClean="0"/>
              <a:t>11/8/2022</a:t>
            </a:fld>
            <a:endParaRPr lang="en-US"/>
          </a:p>
        </p:txBody>
      </p:sp>
      <p:sp>
        <p:nvSpPr>
          <p:cNvPr id="5" name="Θέση υποσέλιδου 4">
            <a:extLst>
              <a:ext uri="{FF2B5EF4-FFF2-40B4-BE49-F238E27FC236}">
                <a16:creationId xmlns:a16="http://schemas.microsoft.com/office/drawing/2014/main" id="{6BAF4CE5-8659-A2F6-3085-24BFBB25B906}"/>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60C21CBF-FAFC-F0EE-8EFB-79022FE00828}"/>
              </a:ext>
            </a:extLst>
          </p:cNvPr>
          <p:cNvSpPr>
            <a:spLocks noGrp="1"/>
          </p:cNvSpPr>
          <p:nvPr>
            <p:ph type="sldNum" sz="quarter" idx="12"/>
          </p:nvPr>
        </p:nvSpPr>
        <p:spPr/>
        <p:txBody>
          <a:bodyPr/>
          <a:lstStyle/>
          <a:p>
            <a:fld id="{75B1AB2C-FAD0-4DA9-AA1F-D475EF4EEFCC}" type="slidenum">
              <a:rPr lang="en-US" smtClean="0"/>
              <a:t>‹#›</a:t>
            </a:fld>
            <a:endParaRPr lang="en-US"/>
          </a:p>
        </p:txBody>
      </p:sp>
    </p:spTree>
    <p:extLst>
      <p:ext uri="{BB962C8B-B14F-4D97-AF65-F5344CB8AC3E}">
        <p14:creationId xmlns:p14="http://schemas.microsoft.com/office/powerpoint/2010/main" val="3402973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499589-6026-A6F8-9CFD-F6C94867D914}"/>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19425AF7-0730-7AF4-B308-FC1E4D47531D}"/>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8119C4C9-24AD-1B41-9FEE-6EADACE2B2F4}"/>
              </a:ext>
            </a:extLst>
          </p:cNvPr>
          <p:cNvSpPr>
            <a:spLocks noGrp="1"/>
          </p:cNvSpPr>
          <p:nvPr>
            <p:ph type="dt" sz="half" idx="10"/>
          </p:nvPr>
        </p:nvSpPr>
        <p:spPr/>
        <p:txBody>
          <a:bodyPr/>
          <a:lstStyle/>
          <a:p>
            <a:fld id="{656D5E86-5BA4-4D99-B384-FB0DEC937397}" type="datetimeFigureOut">
              <a:rPr lang="en-US" smtClean="0"/>
              <a:t>11/8/2022</a:t>
            </a:fld>
            <a:endParaRPr lang="en-US"/>
          </a:p>
        </p:txBody>
      </p:sp>
      <p:sp>
        <p:nvSpPr>
          <p:cNvPr id="5" name="Θέση υποσέλιδου 4">
            <a:extLst>
              <a:ext uri="{FF2B5EF4-FFF2-40B4-BE49-F238E27FC236}">
                <a16:creationId xmlns:a16="http://schemas.microsoft.com/office/drawing/2014/main" id="{C2932672-7061-512B-AD39-F0F9CBBFD879}"/>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FC064E45-EB53-7D1D-0DE2-D3E281D71FDD}"/>
              </a:ext>
            </a:extLst>
          </p:cNvPr>
          <p:cNvSpPr>
            <a:spLocks noGrp="1"/>
          </p:cNvSpPr>
          <p:nvPr>
            <p:ph type="sldNum" sz="quarter" idx="12"/>
          </p:nvPr>
        </p:nvSpPr>
        <p:spPr/>
        <p:txBody>
          <a:bodyPr/>
          <a:lstStyle/>
          <a:p>
            <a:fld id="{75B1AB2C-FAD0-4DA9-AA1F-D475EF4EEFCC}" type="slidenum">
              <a:rPr lang="en-US" smtClean="0"/>
              <a:t>‹#›</a:t>
            </a:fld>
            <a:endParaRPr lang="en-US"/>
          </a:p>
        </p:txBody>
      </p:sp>
    </p:spTree>
    <p:extLst>
      <p:ext uri="{BB962C8B-B14F-4D97-AF65-F5344CB8AC3E}">
        <p14:creationId xmlns:p14="http://schemas.microsoft.com/office/powerpoint/2010/main" val="3647104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E9102189-36A8-FD49-2184-180F3B12883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03821331-EF79-E730-F3BE-2550B7DC29BD}"/>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99A4370E-24E5-4615-0177-225014970308}"/>
              </a:ext>
            </a:extLst>
          </p:cNvPr>
          <p:cNvSpPr>
            <a:spLocks noGrp="1"/>
          </p:cNvSpPr>
          <p:nvPr>
            <p:ph type="dt" sz="half" idx="10"/>
          </p:nvPr>
        </p:nvSpPr>
        <p:spPr/>
        <p:txBody>
          <a:bodyPr/>
          <a:lstStyle/>
          <a:p>
            <a:fld id="{656D5E86-5BA4-4D99-B384-FB0DEC937397}" type="datetimeFigureOut">
              <a:rPr lang="en-US" smtClean="0"/>
              <a:t>11/8/2022</a:t>
            </a:fld>
            <a:endParaRPr lang="en-US"/>
          </a:p>
        </p:txBody>
      </p:sp>
      <p:sp>
        <p:nvSpPr>
          <p:cNvPr id="5" name="Θέση υποσέλιδου 4">
            <a:extLst>
              <a:ext uri="{FF2B5EF4-FFF2-40B4-BE49-F238E27FC236}">
                <a16:creationId xmlns:a16="http://schemas.microsoft.com/office/drawing/2014/main" id="{CA5AD048-AEAD-8C2F-5B10-A52B5E4102A1}"/>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DC3A6EFD-5018-4FDF-1C52-4D6119E3C9BF}"/>
              </a:ext>
            </a:extLst>
          </p:cNvPr>
          <p:cNvSpPr>
            <a:spLocks noGrp="1"/>
          </p:cNvSpPr>
          <p:nvPr>
            <p:ph type="sldNum" sz="quarter" idx="12"/>
          </p:nvPr>
        </p:nvSpPr>
        <p:spPr/>
        <p:txBody>
          <a:bodyPr/>
          <a:lstStyle/>
          <a:p>
            <a:fld id="{75B1AB2C-FAD0-4DA9-AA1F-D475EF4EEFCC}" type="slidenum">
              <a:rPr lang="en-US" smtClean="0"/>
              <a:t>‹#›</a:t>
            </a:fld>
            <a:endParaRPr lang="en-US"/>
          </a:p>
        </p:txBody>
      </p:sp>
    </p:spTree>
    <p:extLst>
      <p:ext uri="{BB962C8B-B14F-4D97-AF65-F5344CB8AC3E}">
        <p14:creationId xmlns:p14="http://schemas.microsoft.com/office/powerpoint/2010/main" val="2502934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209196-E091-1F6E-577E-6E9A25BB67B2}"/>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AB67DC99-301C-AE3B-4AFC-B745B9200F92}"/>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3AC54055-6C22-06E4-9A80-FDEB1C25264F}"/>
              </a:ext>
            </a:extLst>
          </p:cNvPr>
          <p:cNvSpPr>
            <a:spLocks noGrp="1"/>
          </p:cNvSpPr>
          <p:nvPr>
            <p:ph type="dt" sz="half" idx="10"/>
          </p:nvPr>
        </p:nvSpPr>
        <p:spPr/>
        <p:txBody>
          <a:bodyPr/>
          <a:lstStyle/>
          <a:p>
            <a:fld id="{656D5E86-5BA4-4D99-B384-FB0DEC937397}" type="datetimeFigureOut">
              <a:rPr lang="en-US" smtClean="0"/>
              <a:t>11/8/2022</a:t>
            </a:fld>
            <a:endParaRPr lang="en-US"/>
          </a:p>
        </p:txBody>
      </p:sp>
      <p:sp>
        <p:nvSpPr>
          <p:cNvPr id="5" name="Θέση υποσέλιδου 4">
            <a:extLst>
              <a:ext uri="{FF2B5EF4-FFF2-40B4-BE49-F238E27FC236}">
                <a16:creationId xmlns:a16="http://schemas.microsoft.com/office/drawing/2014/main" id="{6165CE6F-13FB-94D4-CC4A-03093DD69F52}"/>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976473B5-07E2-4CF7-1F6D-B0B1726FAB49}"/>
              </a:ext>
            </a:extLst>
          </p:cNvPr>
          <p:cNvSpPr>
            <a:spLocks noGrp="1"/>
          </p:cNvSpPr>
          <p:nvPr>
            <p:ph type="sldNum" sz="quarter" idx="12"/>
          </p:nvPr>
        </p:nvSpPr>
        <p:spPr/>
        <p:txBody>
          <a:bodyPr/>
          <a:lstStyle/>
          <a:p>
            <a:fld id="{75B1AB2C-FAD0-4DA9-AA1F-D475EF4EEFCC}" type="slidenum">
              <a:rPr lang="en-US" smtClean="0"/>
              <a:t>‹#›</a:t>
            </a:fld>
            <a:endParaRPr lang="en-US"/>
          </a:p>
        </p:txBody>
      </p:sp>
    </p:spTree>
    <p:extLst>
      <p:ext uri="{BB962C8B-B14F-4D97-AF65-F5344CB8AC3E}">
        <p14:creationId xmlns:p14="http://schemas.microsoft.com/office/powerpoint/2010/main" val="2874769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BEB528-A514-F163-19CC-C3CD5D33291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37A4D0D8-5C46-AC10-9118-C8E2B36AFB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6A2871A7-69AC-8D4E-F19B-A662BD34BC03}"/>
              </a:ext>
            </a:extLst>
          </p:cNvPr>
          <p:cNvSpPr>
            <a:spLocks noGrp="1"/>
          </p:cNvSpPr>
          <p:nvPr>
            <p:ph type="dt" sz="half" idx="10"/>
          </p:nvPr>
        </p:nvSpPr>
        <p:spPr/>
        <p:txBody>
          <a:bodyPr/>
          <a:lstStyle/>
          <a:p>
            <a:fld id="{656D5E86-5BA4-4D99-B384-FB0DEC937397}" type="datetimeFigureOut">
              <a:rPr lang="en-US" smtClean="0"/>
              <a:t>11/8/2022</a:t>
            </a:fld>
            <a:endParaRPr lang="en-US"/>
          </a:p>
        </p:txBody>
      </p:sp>
      <p:sp>
        <p:nvSpPr>
          <p:cNvPr id="5" name="Θέση υποσέλιδου 4">
            <a:extLst>
              <a:ext uri="{FF2B5EF4-FFF2-40B4-BE49-F238E27FC236}">
                <a16:creationId xmlns:a16="http://schemas.microsoft.com/office/drawing/2014/main" id="{DD927AAF-CA13-D982-BA76-858AF009831F}"/>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E0913D78-2636-26F4-ED01-D3E7FA212A5E}"/>
              </a:ext>
            </a:extLst>
          </p:cNvPr>
          <p:cNvSpPr>
            <a:spLocks noGrp="1"/>
          </p:cNvSpPr>
          <p:nvPr>
            <p:ph type="sldNum" sz="quarter" idx="12"/>
          </p:nvPr>
        </p:nvSpPr>
        <p:spPr/>
        <p:txBody>
          <a:bodyPr/>
          <a:lstStyle/>
          <a:p>
            <a:fld id="{75B1AB2C-FAD0-4DA9-AA1F-D475EF4EEFCC}" type="slidenum">
              <a:rPr lang="en-US" smtClean="0"/>
              <a:t>‹#›</a:t>
            </a:fld>
            <a:endParaRPr lang="en-US"/>
          </a:p>
        </p:txBody>
      </p:sp>
    </p:spTree>
    <p:extLst>
      <p:ext uri="{BB962C8B-B14F-4D97-AF65-F5344CB8AC3E}">
        <p14:creationId xmlns:p14="http://schemas.microsoft.com/office/powerpoint/2010/main" val="1539913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FE6961-D31C-44EC-A87B-536EB34E71D3}"/>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AFEA4336-41EC-5DCE-BC02-4DAFF0E82F37}"/>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9E51593D-1483-8B69-1BFC-822231666473}"/>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5D0E4B83-1317-C9EE-4FC6-37BC3A3221AF}"/>
              </a:ext>
            </a:extLst>
          </p:cNvPr>
          <p:cNvSpPr>
            <a:spLocks noGrp="1"/>
          </p:cNvSpPr>
          <p:nvPr>
            <p:ph type="dt" sz="half" idx="10"/>
          </p:nvPr>
        </p:nvSpPr>
        <p:spPr/>
        <p:txBody>
          <a:bodyPr/>
          <a:lstStyle/>
          <a:p>
            <a:fld id="{656D5E86-5BA4-4D99-B384-FB0DEC937397}" type="datetimeFigureOut">
              <a:rPr lang="en-US" smtClean="0"/>
              <a:t>11/8/2022</a:t>
            </a:fld>
            <a:endParaRPr lang="en-US"/>
          </a:p>
        </p:txBody>
      </p:sp>
      <p:sp>
        <p:nvSpPr>
          <p:cNvPr id="6" name="Θέση υποσέλιδου 5">
            <a:extLst>
              <a:ext uri="{FF2B5EF4-FFF2-40B4-BE49-F238E27FC236}">
                <a16:creationId xmlns:a16="http://schemas.microsoft.com/office/drawing/2014/main" id="{8148D33D-A6B0-6AA3-6BB8-A4899A64448B}"/>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33E5A2F8-45F8-D287-187F-A5CC3548B0B4}"/>
              </a:ext>
            </a:extLst>
          </p:cNvPr>
          <p:cNvSpPr>
            <a:spLocks noGrp="1"/>
          </p:cNvSpPr>
          <p:nvPr>
            <p:ph type="sldNum" sz="quarter" idx="12"/>
          </p:nvPr>
        </p:nvSpPr>
        <p:spPr/>
        <p:txBody>
          <a:bodyPr/>
          <a:lstStyle/>
          <a:p>
            <a:fld id="{75B1AB2C-FAD0-4DA9-AA1F-D475EF4EEFCC}" type="slidenum">
              <a:rPr lang="en-US" smtClean="0"/>
              <a:t>‹#›</a:t>
            </a:fld>
            <a:endParaRPr lang="en-US"/>
          </a:p>
        </p:txBody>
      </p:sp>
    </p:spTree>
    <p:extLst>
      <p:ext uri="{BB962C8B-B14F-4D97-AF65-F5344CB8AC3E}">
        <p14:creationId xmlns:p14="http://schemas.microsoft.com/office/powerpoint/2010/main" val="3846667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5C0532-CFEA-69EC-0CCE-F4F606157668}"/>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C9479F80-5364-F8CF-C388-8A9112F684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C73D40A4-A1D5-4C79-14DD-B59BF7B797DD}"/>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8CD5D1CE-F43A-11DD-7D44-8809D80477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16D4A9D8-25F3-6EEA-D0E9-914448F5C709}"/>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60CF0801-128C-EE96-3AE2-B8FA6F76FE28}"/>
              </a:ext>
            </a:extLst>
          </p:cNvPr>
          <p:cNvSpPr>
            <a:spLocks noGrp="1"/>
          </p:cNvSpPr>
          <p:nvPr>
            <p:ph type="dt" sz="half" idx="10"/>
          </p:nvPr>
        </p:nvSpPr>
        <p:spPr/>
        <p:txBody>
          <a:bodyPr/>
          <a:lstStyle/>
          <a:p>
            <a:fld id="{656D5E86-5BA4-4D99-B384-FB0DEC937397}" type="datetimeFigureOut">
              <a:rPr lang="en-US" smtClean="0"/>
              <a:t>11/8/2022</a:t>
            </a:fld>
            <a:endParaRPr lang="en-US"/>
          </a:p>
        </p:txBody>
      </p:sp>
      <p:sp>
        <p:nvSpPr>
          <p:cNvPr id="8" name="Θέση υποσέλιδου 7">
            <a:extLst>
              <a:ext uri="{FF2B5EF4-FFF2-40B4-BE49-F238E27FC236}">
                <a16:creationId xmlns:a16="http://schemas.microsoft.com/office/drawing/2014/main" id="{DF844CCC-D6D9-567B-D4AB-1BBCA200EE61}"/>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5526DAFC-4307-3E66-2FDF-1D56DD944003}"/>
              </a:ext>
            </a:extLst>
          </p:cNvPr>
          <p:cNvSpPr>
            <a:spLocks noGrp="1"/>
          </p:cNvSpPr>
          <p:nvPr>
            <p:ph type="sldNum" sz="quarter" idx="12"/>
          </p:nvPr>
        </p:nvSpPr>
        <p:spPr/>
        <p:txBody>
          <a:bodyPr/>
          <a:lstStyle/>
          <a:p>
            <a:fld id="{75B1AB2C-FAD0-4DA9-AA1F-D475EF4EEFCC}" type="slidenum">
              <a:rPr lang="en-US" smtClean="0"/>
              <a:t>‹#›</a:t>
            </a:fld>
            <a:endParaRPr lang="en-US"/>
          </a:p>
        </p:txBody>
      </p:sp>
    </p:spTree>
    <p:extLst>
      <p:ext uri="{BB962C8B-B14F-4D97-AF65-F5344CB8AC3E}">
        <p14:creationId xmlns:p14="http://schemas.microsoft.com/office/powerpoint/2010/main" val="2153080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5ED565-1874-EC2F-19C7-39B78FA3EBB1}"/>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348CE295-14E0-D5B4-F59A-9100F56CA286}"/>
              </a:ext>
            </a:extLst>
          </p:cNvPr>
          <p:cNvSpPr>
            <a:spLocks noGrp="1"/>
          </p:cNvSpPr>
          <p:nvPr>
            <p:ph type="dt" sz="half" idx="10"/>
          </p:nvPr>
        </p:nvSpPr>
        <p:spPr/>
        <p:txBody>
          <a:bodyPr/>
          <a:lstStyle/>
          <a:p>
            <a:fld id="{656D5E86-5BA4-4D99-B384-FB0DEC937397}" type="datetimeFigureOut">
              <a:rPr lang="en-US" smtClean="0"/>
              <a:t>11/8/2022</a:t>
            </a:fld>
            <a:endParaRPr lang="en-US"/>
          </a:p>
        </p:txBody>
      </p:sp>
      <p:sp>
        <p:nvSpPr>
          <p:cNvPr id="4" name="Θέση υποσέλιδου 3">
            <a:extLst>
              <a:ext uri="{FF2B5EF4-FFF2-40B4-BE49-F238E27FC236}">
                <a16:creationId xmlns:a16="http://schemas.microsoft.com/office/drawing/2014/main" id="{0A6BDC12-F01B-9156-0CA2-8C624AAE774E}"/>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A82B2DBE-D844-E203-40C0-17111841D158}"/>
              </a:ext>
            </a:extLst>
          </p:cNvPr>
          <p:cNvSpPr>
            <a:spLocks noGrp="1"/>
          </p:cNvSpPr>
          <p:nvPr>
            <p:ph type="sldNum" sz="quarter" idx="12"/>
          </p:nvPr>
        </p:nvSpPr>
        <p:spPr/>
        <p:txBody>
          <a:bodyPr/>
          <a:lstStyle/>
          <a:p>
            <a:fld id="{75B1AB2C-FAD0-4DA9-AA1F-D475EF4EEFCC}" type="slidenum">
              <a:rPr lang="en-US" smtClean="0"/>
              <a:t>‹#›</a:t>
            </a:fld>
            <a:endParaRPr lang="en-US"/>
          </a:p>
        </p:txBody>
      </p:sp>
    </p:spTree>
    <p:extLst>
      <p:ext uri="{BB962C8B-B14F-4D97-AF65-F5344CB8AC3E}">
        <p14:creationId xmlns:p14="http://schemas.microsoft.com/office/powerpoint/2010/main" val="2226458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466D11F5-4388-92E3-2C63-A85229EDE3E2}"/>
              </a:ext>
            </a:extLst>
          </p:cNvPr>
          <p:cNvSpPr>
            <a:spLocks noGrp="1"/>
          </p:cNvSpPr>
          <p:nvPr>
            <p:ph type="dt" sz="half" idx="10"/>
          </p:nvPr>
        </p:nvSpPr>
        <p:spPr/>
        <p:txBody>
          <a:bodyPr/>
          <a:lstStyle/>
          <a:p>
            <a:fld id="{656D5E86-5BA4-4D99-B384-FB0DEC937397}" type="datetimeFigureOut">
              <a:rPr lang="en-US" smtClean="0"/>
              <a:t>11/8/2022</a:t>
            </a:fld>
            <a:endParaRPr lang="en-US"/>
          </a:p>
        </p:txBody>
      </p:sp>
      <p:sp>
        <p:nvSpPr>
          <p:cNvPr id="3" name="Θέση υποσέλιδου 2">
            <a:extLst>
              <a:ext uri="{FF2B5EF4-FFF2-40B4-BE49-F238E27FC236}">
                <a16:creationId xmlns:a16="http://schemas.microsoft.com/office/drawing/2014/main" id="{D9F5980C-EEEA-B478-7490-5DC97F24A24C}"/>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B0E09692-746A-880C-9822-1089B8B2565E}"/>
              </a:ext>
            </a:extLst>
          </p:cNvPr>
          <p:cNvSpPr>
            <a:spLocks noGrp="1"/>
          </p:cNvSpPr>
          <p:nvPr>
            <p:ph type="sldNum" sz="quarter" idx="12"/>
          </p:nvPr>
        </p:nvSpPr>
        <p:spPr/>
        <p:txBody>
          <a:bodyPr/>
          <a:lstStyle/>
          <a:p>
            <a:fld id="{75B1AB2C-FAD0-4DA9-AA1F-D475EF4EEFCC}" type="slidenum">
              <a:rPr lang="en-US" smtClean="0"/>
              <a:t>‹#›</a:t>
            </a:fld>
            <a:endParaRPr lang="en-US"/>
          </a:p>
        </p:txBody>
      </p:sp>
    </p:spTree>
    <p:extLst>
      <p:ext uri="{BB962C8B-B14F-4D97-AF65-F5344CB8AC3E}">
        <p14:creationId xmlns:p14="http://schemas.microsoft.com/office/powerpoint/2010/main" val="115110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5E65C0-F068-408A-C7D0-A15F21D3A73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CDB89051-5B28-9557-2814-48D13A8A37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9A94FE8C-CB77-0C9C-F141-7881D68AA2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4FAAC4B-60C6-1C18-ED59-500E7D37EF06}"/>
              </a:ext>
            </a:extLst>
          </p:cNvPr>
          <p:cNvSpPr>
            <a:spLocks noGrp="1"/>
          </p:cNvSpPr>
          <p:nvPr>
            <p:ph type="dt" sz="half" idx="10"/>
          </p:nvPr>
        </p:nvSpPr>
        <p:spPr/>
        <p:txBody>
          <a:bodyPr/>
          <a:lstStyle/>
          <a:p>
            <a:fld id="{656D5E86-5BA4-4D99-B384-FB0DEC937397}" type="datetimeFigureOut">
              <a:rPr lang="en-US" smtClean="0"/>
              <a:t>11/8/2022</a:t>
            </a:fld>
            <a:endParaRPr lang="en-US"/>
          </a:p>
        </p:txBody>
      </p:sp>
      <p:sp>
        <p:nvSpPr>
          <p:cNvPr id="6" name="Θέση υποσέλιδου 5">
            <a:extLst>
              <a:ext uri="{FF2B5EF4-FFF2-40B4-BE49-F238E27FC236}">
                <a16:creationId xmlns:a16="http://schemas.microsoft.com/office/drawing/2014/main" id="{AA93FF5A-F371-0A64-80C2-47FCABCDF051}"/>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DD0B21B1-AD22-FD90-4B01-AD13C541277D}"/>
              </a:ext>
            </a:extLst>
          </p:cNvPr>
          <p:cNvSpPr>
            <a:spLocks noGrp="1"/>
          </p:cNvSpPr>
          <p:nvPr>
            <p:ph type="sldNum" sz="quarter" idx="12"/>
          </p:nvPr>
        </p:nvSpPr>
        <p:spPr/>
        <p:txBody>
          <a:bodyPr/>
          <a:lstStyle/>
          <a:p>
            <a:fld id="{75B1AB2C-FAD0-4DA9-AA1F-D475EF4EEFCC}" type="slidenum">
              <a:rPr lang="en-US" smtClean="0"/>
              <a:t>‹#›</a:t>
            </a:fld>
            <a:endParaRPr lang="en-US"/>
          </a:p>
        </p:txBody>
      </p:sp>
    </p:spTree>
    <p:extLst>
      <p:ext uri="{BB962C8B-B14F-4D97-AF65-F5344CB8AC3E}">
        <p14:creationId xmlns:p14="http://schemas.microsoft.com/office/powerpoint/2010/main" val="361599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A36AE5-AFFA-B167-4B27-40C0F6BA294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3CF1E0BC-2FF8-8948-F3F4-E63A89684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3860C842-9731-1415-E1B4-6D95542C9A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41972E4-3194-F8AB-7CA3-3A9525056D23}"/>
              </a:ext>
            </a:extLst>
          </p:cNvPr>
          <p:cNvSpPr>
            <a:spLocks noGrp="1"/>
          </p:cNvSpPr>
          <p:nvPr>
            <p:ph type="dt" sz="half" idx="10"/>
          </p:nvPr>
        </p:nvSpPr>
        <p:spPr/>
        <p:txBody>
          <a:bodyPr/>
          <a:lstStyle/>
          <a:p>
            <a:fld id="{656D5E86-5BA4-4D99-B384-FB0DEC937397}" type="datetimeFigureOut">
              <a:rPr lang="en-US" smtClean="0"/>
              <a:t>11/8/2022</a:t>
            </a:fld>
            <a:endParaRPr lang="en-US"/>
          </a:p>
        </p:txBody>
      </p:sp>
      <p:sp>
        <p:nvSpPr>
          <p:cNvPr id="6" name="Θέση υποσέλιδου 5">
            <a:extLst>
              <a:ext uri="{FF2B5EF4-FFF2-40B4-BE49-F238E27FC236}">
                <a16:creationId xmlns:a16="http://schemas.microsoft.com/office/drawing/2014/main" id="{6AEA53F9-8286-BB14-B222-6FD65076E037}"/>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3100919F-1D54-26AB-EFE9-57344E3BB567}"/>
              </a:ext>
            </a:extLst>
          </p:cNvPr>
          <p:cNvSpPr>
            <a:spLocks noGrp="1"/>
          </p:cNvSpPr>
          <p:nvPr>
            <p:ph type="sldNum" sz="quarter" idx="12"/>
          </p:nvPr>
        </p:nvSpPr>
        <p:spPr/>
        <p:txBody>
          <a:bodyPr/>
          <a:lstStyle/>
          <a:p>
            <a:fld id="{75B1AB2C-FAD0-4DA9-AA1F-D475EF4EEFCC}" type="slidenum">
              <a:rPr lang="en-US" smtClean="0"/>
              <a:t>‹#›</a:t>
            </a:fld>
            <a:endParaRPr lang="en-US"/>
          </a:p>
        </p:txBody>
      </p:sp>
    </p:spTree>
    <p:extLst>
      <p:ext uri="{BB962C8B-B14F-4D97-AF65-F5344CB8AC3E}">
        <p14:creationId xmlns:p14="http://schemas.microsoft.com/office/powerpoint/2010/main" val="3453218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2432D0E3-B305-B856-2D1D-45E67B0CD2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1769D135-4326-31EB-AA52-4AD9517621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591B77BC-3AF4-E805-EC9E-C973FCD9F7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D5E86-5BA4-4D99-B384-FB0DEC937397}" type="datetimeFigureOut">
              <a:rPr lang="en-US" smtClean="0"/>
              <a:t>11/8/2022</a:t>
            </a:fld>
            <a:endParaRPr lang="en-US"/>
          </a:p>
        </p:txBody>
      </p:sp>
      <p:sp>
        <p:nvSpPr>
          <p:cNvPr id="5" name="Θέση υποσέλιδου 4">
            <a:extLst>
              <a:ext uri="{FF2B5EF4-FFF2-40B4-BE49-F238E27FC236}">
                <a16:creationId xmlns:a16="http://schemas.microsoft.com/office/drawing/2014/main" id="{C1611D09-7C3F-B65F-BFBD-BB2D82C667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CE121B58-475E-4366-8382-9AA3256E4C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1AB2C-FAD0-4DA9-AA1F-D475EF4EEFCC}" type="slidenum">
              <a:rPr lang="en-US" smtClean="0"/>
              <a:t>‹#›</a:t>
            </a:fld>
            <a:endParaRPr lang="en-US"/>
          </a:p>
        </p:txBody>
      </p:sp>
    </p:spTree>
    <p:extLst>
      <p:ext uri="{BB962C8B-B14F-4D97-AF65-F5344CB8AC3E}">
        <p14:creationId xmlns:p14="http://schemas.microsoft.com/office/powerpoint/2010/main" val="3688064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6.png"/><Relationship Id="rId7" Type="http://schemas.openxmlformats.org/officeDocument/2006/relationships/image" Target="../media/image22.sv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sv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0" descr="Red pinpointers pinned on a road">
            <a:extLst>
              <a:ext uri="{FF2B5EF4-FFF2-40B4-BE49-F238E27FC236}">
                <a16:creationId xmlns:a16="http://schemas.microsoft.com/office/drawing/2014/main" id="{896C60A0-4734-1F98-C62D-BFEFA47848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4818888" y="1"/>
            <a:ext cx="7373112" cy="6857999"/>
          </a:xfrm>
          <a:prstGeom prst="rect">
            <a:avLst/>
          </a:prstGeom>
        </p:spPr>
      </p:pic>
      <p:sp>
        <p:nvSpPr>
          <p:cNvPr id="26" name="Freeform 8">
            <a:extLst>
              <a:ext uri="{FF2B5EF4-FFF2-40B4-BE49-F238E27FC236}">
                <a16:creationId xmlns:a16="http://schemas.microsoft.com/office/drawing/2014/main" id="{9225B0D8-E56E-4ACC-A464-81F406276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8"/>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1">
            <a:extLst>
              <a:ext uri="{FF2B5EF4-FFF2-40B4-BE49-F238E27FC236}">
                <a16:creationId xmlns:a16="http://schemas.microsoft.com/office/drawing/2014/main" id="{8F5D1B28-3976-4367-807C-CAD629CDD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8"/>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04672" y="1785248"/>
            <a:ext cx="5058370" cy="4136049"/>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400" b="1" dirty="0">
                <a:latin typeface="+mj-lt"/>
                <a:ea typeface="+mj-ea"/>
                <a:cs typeface="+mj-cs"/>
              </a:rPr>
              <a:t>Cryptographic solutions for geolocation privacy in mobile applications</a:t>
            </a:r>
          </a:p>
        </p:txBody>
      </p:sp>
      <p:sp>
        <p:nvSpPr>
          <p:cNvPr id="3" name="TextBox 2">
            <a:extLst>
              <a:ext uri="{FF2B5EF4-FFF2-40B4-BE49-F238E27FC236}">
                <a16:creationId xmlns:a16="http://schemas.microsoft.com/office/drawing/2014/main" id="{39ADE670-E974-2E9B-7119-28257D509EBE}"/>
              </a:ext>
            </a:extLst>
          </p:cNvPr>
          <p:cNvSpPr txBox="1"/>
          <p:nvPr/>
        </p:nvSpPr>
        <p:spPr>
          <a:xfrm>
            <a:off x="872613" y="5072752"/>
            <a:ext cx="6097508" cy="1200329"/>
          </a:xfrm>
          <a:prstGeom prst="rect">
            <a:avLst/>
          </a:prstGeom>
          <a:noFill/>
        </p:spPr>
        <p:txBody>
          <a:bodyPr wrap="square">
            <a:spAutoFit/>
          </a:bodyPr>
          <a:lstStyle/>
          <a:p>
            <a:r>
              <a:rPr lang="en-US" sz="2400" dirty="0"/>
              <a:t>George Stergiopoulos, Assistant Professor</a:t>
            </a:r>
          </a:p>
          <a:p>
            <a:r>
              <a:rPr lang="en-US" sz="2400" dirty="0"/>
              <a:t>University of the Aegean, Samos, Greece</a:t>
            </a:r>
          </a:p>
          <a:p>
            <a:r>
              <a:rPr lang="en-US" sz="2400" dirty="0"/>
              <a:t>2022</a:t>
            </a:r>
          </a:p>
        </p:txBody>
      </p:sp>
    </p:spTree>
    <p:extLst>
      <p:ext uri="{BB962C8B-B14F-4D97-AF65-F5344CB8AC3E}">
        <p14:creationId xmlns:p14="http://schemas.microsoft.com/office/powerpoint/2010/main" val="2640938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3467" y="321734"/>
            <a:ext cx="10905066" cy="1135737"/>
          </a:xfrm>
          <a:prstGeom prst="rect">
            <a:avLst/>
          </a:prstGeom>
        </p:spPr>
        <p:txBody>
          <a:bodyPr vert="horz" lIns="91440" tIns="45720" rIns="91440" bIns="45720" rtlCol="0" anchor="ctr">
            <a:noAutofit/>
          </a:bodyPr>
          <a:lstStyle/>
          <a:p>
            <a:pPr marL="0" marR="0" lvl="0" indent="0" fontAlgn="auto">
              <a:lnSpc>
                <a:spcPct val="90000"/>
              </a:lnSpc>
              <a:spcBef>
                <a:spcPct val="0"/>
              </a:spcBef>
              <a:spcAft>
                <a:spcPts val="600"/>
              </a:spcAft>
              <a:buClrTx/>
              <a:buSzTx/>
              <a:tabLst/>
              <a:defRPr/>
            </a:pPr>
            <a:r>
              <a:rPr lang="en-US" sz="4400" dirty="0">
                <a:latin typeface="+mj-lt"/>
                <a:ea typeface="+mj-ea"/>
                <a:cs typeface="+mj-cs"/>
              </a:rPr>
              <a:t>Location privacy via private proximity testing (PPT)</a:t>
            </a:r>
          </a:p>
        </p:txBody>
      </p:sp>
      <p:sp>
        <p:nvSpPr>
          <p:cNvPr id="59" name="Content Placeholder 6"/>
          <p:cNvSpPr>
            <a:spLocks noGrp="1"/>
          </p:cNvSpPr>
          <p:nvPr>
            <p:ph sz="half" idx="2"/>
          </p:nvPr>
        </p:nvSpPr>
        <p:spPr>
          <a:xfrm>
            <a:off x="643467" y="1782981"/>
            <a:ext cx="10905066" cy="4393982"/>
          </a:xfrm>
        </p:spPr>
        <p:txBody>
          <a:bodyPr vert="horz" lIns="91440" tIns="45720" rIns="91440" bIns="45720" rtlCol="0">
            <a:normAutofit/>
          </a:bodyPr>
          <a:lstStyle/>
          <a:p>
            <a:r>
              <a:rPr lang="en-US" sz="2400" dirty="0"/>
              <a:t>PPT architectures</a:t>
            </a:r>
          </a:p>
          <a:p>
            <a:endParaRPr lang="en-US" sz="2400" dirty="0"/>
          </a:p>
          <a:p>
            <a:r>
              <a:rPr lang="en-US" sz="2400" dirty="0"/>
              <a:t>PPT encryption</a:t>
            </a:r>
          </a:p>
          <a:p>
            <a:endParaRPr lang="en-US" sz="2400" dirty="0"/>
          </a:p>
          <a:p>
            <a:r>
              <a:rPr lang="en-US" sz="2400" dirty="0"/>
              <a:t>PPT different technology categories</a:t>
            </a:r>
          </a:p>
          <a:p>
            <a:pPr marL="0"/>
            <a:endParaRPr lang="en-US" sz="3600" dirty="0"/>
          </a:p>
        </p:txBody>
      </p:sp>
    </p:spTree>
    <p:extLst>
      <p:ext uri="{BB962C8B-B14F-4D97-AF65-F5344CB8AC3E}">
        <p14:creationId xmlns:p14="http://schemas.microsoft.com/office/powerpoint/2010/main" val="704126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3467" y="321734"/>
            <a:ext cx="10905066" cy="1135737"/>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dirty="0">
                <a:latin typeface="+mj-lt"/>
                <a:ea typeface="+mj-ea"/>
                <a:cs typeface="+mj-cs"/>
              </a:rPr>
              <a:t>PPT architectures</a:t>
            </a:r>
          </a:p>
        </p:txBody>
      </p:sp>
      <p:sp>
        <p:nvSpPr>
          <p:cNvPr id="7" name="Content Placeholder 6"/>
          <p:cNvSpPr>
            <a:spLocks noGrp="1"/>
          </p:cNvSpPr>
          <p:nvPr>
            <p:ph sz="half" idx="2"/>
          </p:nvPr>
        </p:nvSpPr>
        <p:spPr>
          <a:xfrm>
            <a:off x="643467" y="1782981"/>
            <a:ext cx="10905066" cy="4393982"/>
          </a:xfrm>
        </p:spPr>
        <p:txBody>
          <a:bodyPr vert="horz" lIns="91440" tIns="45720" rIns="91440" bIns="45720" rtlCol="0">
            <a:normAutofit lnSpcReduction="10000"/>
          </a:bodyPr>
          <a:lstStyle/>
          <a:p>
            <a:pPr>
              <a:lnSpc>
                <a:spcPct val="100000"/>
              </a:lnSpc>
            </a:pPr>
            <a:r>
              <a:rPr lang="en-US" sz="2400" b="1" dirty="0"/>
              <a:t>Trusted Third Party (TTP)</a:t>
            </a:r>
          </a:p>
          <a:p>
            <a:pPr lvl="1">
              <a:lnSpc>
                <a:spcPct val="100000"/>
              </a:lnSpc>
            </a:pPr>
            <a:r>
              <a:rPr lang="en-US" dirty="0"/>
              <a:t>A trusted third-party server that has access to the actual data coming from all users.</a:t>
            </a:r>
          </a:p>
          <a:p>
            <a:pPr>
              <a:lnSpc>
                <a:spcPct val="100000"/>
              </a:lnSpc>
            </a:pPr>
            <a:r>
              <a:rPr lang="en-US" sz="2400" b="1" dirty="0"/>
              <a:t>Non-Trusted Third Party (NTTP)</a:t>
            </a:r>
          </a:p>
          <a:p>
            <a:pPr lvl="1">
              <a:lnSpc>
                <a:spcPct val="100000"/>
              </a:lnSpc>
            </a:pPr>
            <a:r>
              <a:rPr lang="en-US" dirty="0"/>
              <a:t>One or more third-party servers that are considered not trusted.</a:t>
            </a:r>
          </a:p>
          <a:p>
            <a:pPr>
              <a:lnSpc>
                <a:spcPct val="100000"/>
              </a:lnSpc>
            </a:pPr>
            <a:r>
              <a:rPr lang="en-US" sz="2400" b="1" dirty="0"/>
              <a:t>Peer-to-Peer (P2P)</a:t>
            </a:r>
          </a:p>
          <a:p>
            <a:pPr lvl="1">
              <a:lnSpc>
                <a:spcPct val="100000"/>
              </a:lnSpc>
            </a:pPr>
            <a:r>
              <a:rPr lang="en-US" dirty="0"/>
              <a:t>Users exchange information in a peer-to-peer way to protect their data, without using a third-party server.</a:t>
            </a:r>
          </a:p>
          <a:p>
            <a:pPr>
              <a:lnSpc>
                <a:spcPct val="100000"/>
              </a:lnSpc>
            </a:pPr>
            <a:r>
              <a:rPr lang="en-US" sz="2400" b="1" dirty="0"/>
              <a:t>Local</a:t>
            </a:r>
          </a:p>
          <a:p>
            <a:pPr lvl="1">
              <a:lnSpc>
                <a:spcPct val="100000"/>
              </a:lnSpc>
            </a:pPr>
            <a:r>
              <a:rPr lang="en-US" dirty="0"/>
              <a:t>Does not require any communication with another party to protect data and process everything locally on the device.</a:t>
            </a:r>
          </a:p>
        </p:txBody>
      </p:sp>
    </p:spTree>
    <p:extLst>
      <p:ext uri="{BB962C8B-B14F-4D97-AF65-F5344CB8AC3E}">
        <p14:creationId xmlns:p14="http://schemas.microsoft.com/office/powerpoint/2010/main" val="2628337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3467" y="321734"/>
            <a:ext cx="10905066" cy="1135737"/>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dirty="0">
                <a:latin typeface="+mj-lt"/>
                <a:ea typeface="+mj-ea"/>
                <a:cs typeface="+mj-cs"/>
              </a:rPr>
              <a:t>PPT Basic technology stack</a:t>
            </a:r>
          </a:p>
        </p:txBody>
      </p:sp>
      <p:graphicFrame>
        <p:nvGraphicFramePr>
          <p:cNvPr id="2" name="Διάγραμμα 1">
            <a:extLst>
              <a:ext uri="{FF2B5EF4-FFF2-40B4-BE49-F238E27FC236}">
                <a16:creationId xmlns:a16="http://schemas.microsoft.com/office/drawing/2014/main" id="{A0078350-A6EF-56C3-957F-66E0C361000C}"/>
              </a:ext>
            </a:extLst>
          </p:cNvPr>
          <p:cNvGraphicFramePr/>
          <p:nvPr>
            <p:extLst>
              <p:ext uri="{D42A27DB-BD31-4B8C-83A1-F6EECF244321}">
                <p14:modId xmlns:p14="http://schemas.microsoft.com/office/powerpoint/2010/main" val="3594539767"/>
              </p:ext>
            </p:extLst>
          </p:nvPr>
        </p:nvGraphicFramePr>
        <p:xfrm>
          <a:off x="643467" y="1240077"/>
          <a:ext cx="10417015" cy="5296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5927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3467" y="321734"/>
            <a:ext cx="10905066" cy="1135737"/>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dirty="0">
                <a:latin typeface="+mj-lt"/>
                <a:ea typeface="+mj-ea"/>
                <a:cs typeface="+mj-cs"/>
              </a:rPr>
              <a:t>PPT crypto schemes</a:t>
            </a:r>
          </a:p>
        </p:txBody>
      </p:sp>
      <p:graphicFrame>
        <p:nvGraphicFramePr>
          <p:cNvPr id="10" name="Content Placeholder 6">
            <a:extLst>
              <a:ext uri="{FF2B5EF4-FFF2-40B4-BE49-F238E27FC236}">
                <a16:creationId xmlns:a16="http://schemas.microsoft.com/office/drawing/2014/main" id="{1625122F-DB3D-72F1-4164-1DE3D206F136}"/>
              </a:ext>
            </a:extLst>
          </p:cNvPr>
          <p:cNvGraphicFramePr>
            <a:graphicFrameLocks noGrp="1"/>
          </p:cNvGraphicFramePr>
          <p:nvPr>
            <p:ph sz="half" idx="2"/>
            <p:extLst>
              <p:ext uri="{D42A27DB-BD31-4B8C-83A1-F6EECF244321}">
                <p14:modId xmlns:p14="http://schemas.microsoft.com/office/powerpoint/2010/main" val="3517319368"/>
              </p:ext>
            </p:extLst>
          </p:nvPr>
        </p:nvGraphicFramePr>
        <p:xfrm>
          <a:off x="643467" y="1782981"/>
          <a:ext cx="10226302"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4416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371597" y="348865"/>
            <a:ext cx="10044023" cy="877729"/>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000" kern="1200">
                <a:solidFill>
                  <a:srgbClr val="FFFFFF"/>
                </a:solidFill>
                <a:latin typeface="+mj-lt"/>
                <a:ea typeface="+mj-ea"/>
                <a:cs typeface="+mj-cs"/>
              </a:rPr>
              <a:t>Metrics to compare PPT technologies</a:t>
            </a:r>
          </a:p>
        </p:txBody>
      </p:sp>
      <p:graphicFrame>
        <p:nvGraphicFramePr>
          <p:cNvPr id="10" name="Content Placeholder 6">
            <a:extLst>
              <a:ext uri="{FF2B5EF4-FFF2-40B4-BE49-F238E27FC236}">
                <a16:creationId xmlns:a16="http://schemas.microsoft.com/office/drawing/2014/main" id="{380BF2E8-DB28-319C-D983-20234E4E8525}"/>
              </a:ext>
            </a:extLst>
          </p:cNvPr>
          <p:cNvGraphicFramePr>
            <a:graphicFrameLocks noGrp="1"/>
          </p:cNvGraphicFramePr>
          <p:nvPr>
            <p:ph sz="half" idx="2"/>
            <p:extLst>
              <p:ext uri="{D42A27DB-BD31-4B8C-83A1-F6EECF244321}">
                <p14:modId xmlns:p14="http://schemas.microsoft.com/office/powerpoint/2010/main" val="65603247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7119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3467" y="321734"/>
            <a:ext cx="10905066" cy="113573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latin typeface="+mj-lt"/>
                <a:ea typeface="+mj-ea"/>
                <a:cs typeface="+mj-cs"/>
              </a:rPr>
              <a:t>Location Privacy Metrics</a:t>
            </a:r>
          </a:p>
        </p:txBody>
      </p:sp>
      <p:sp>
        <p:nvSpPr>
          <p:cNvPr id="7" name="Content Placeholder 6"/>
          <p:cNvSpPr>
            <a:spLocks noGrp="1"/>
          </p:cNvSpPr>
          <p:nvPr>
            <p:ph sz="half" idx="2"/>
          </p:nvPr>
        </p:nvSpPr>
        <p:spPr>
          <a:xfrm>
            <a:off x="643467" y="1749749"/>
            <a:ext cx="10905066" cy="4786515"/>
          </a:xfrm>
        </p:spPr>
        <p:txBody>
          <a:bodyPr vert="horz" lIns="91440" tIns="45720" rIns="91440" bIns="45720" rtlCol="0">
            <a:normAutofit fontScale="92500" lnSpcReduction="10000"/>
          </a:bodyPr>
          <a:lstStyle/>
          <a:p>
            <a:pPr>
              <a:lnSpc>
                <a:spcPct val="100000"/>
              </a:lnSpc>
            </a:pPr>
            <a:r>
              <a:rPr lang="en-US" sz="2000" b="1" dirty="0"/>
              <a:t>Formal guarantee</a:t>
            </a:r>
          </a:p>
          <a:p>
            <a:pPr lvl="1">
              <a:lnSpc>
                <a:spcPct val="100000"/>
              </a:lnSpc>
            </a:pPr>
            <a:r>
              <a:rPr lang="en-US" sz="2000" dirty="0"/>
              <a:t>k-anonymity </a:t>
            </a:r>
            <a:r>
              <a:rPr lang="en-US" sz="2000" dirty="0" err="1"/>
              <a:t>forlocation</a:t>
            </a:r>
            <a:r>
              <a:rPr lang="en-US" sz="2000" dirty="0"/>
              <a:t> privacy: In given time window and area, there should be at least k users.</a:t>
            </a:r>
          </a:p>
          <a:p>
            <a:pPr lvl="1">
              <a:lnSpc>
                <a:spcPct val="100000"/>
              </a:lnSpc>
            </a:pPr>
            <a:r>
              <a:rPr lang="en-US" sz="2000" dirty="0">
                <a:sym typeface="Symbol" panose="05050102010706020507" pitchFamily="18" charset="2"/>
              </a:rPr>
              <a:t>In </a:t>
            </a:r>
            <a:r>
              <a:rPr lang="en-US" sz="2000" b="1" dirty="0">
                <a:sym typeface="Symbol" panose="05050102010706020507" pitchFamily="18" charset="2"/>
              </a:rPr>
              <a:t></a:t>
            </a:r>
            <a:r>
              <a:rPr lang="en-US" sz="2000" dirty="0"/>
              <a:t>-differential privacy (location privacy-protecting mechanisms) LPPMs attempt to protect the presence or absence of individual locations. </a:t>
            </a:r>
          </a:p>
          <a:p>
            <a:pPr lvl="2">
              <a:lnSpc>
                <a:spcPct val="100000"/>
              </a:lnSpc>
            </a:pPr>
            <a:r>
              <a:rPr lang="en-US" sz="1600" dirty="0"/>
              <a:t>Goal not to hide that a user in a dataset but to hide where he/she went.</a:t>
            </a:r>
          </a:p>
          <a:p>
            <a:pPr>
              <a:lnSpc>
                <a:spcPct val="100000"/>
              </a:lnSpc>
            </a:pPr>
            <a:r>
              <a:rPr lang="en-US" sz="2000" b="1" dirty="0"/>
              <a:t>Data distortion</a:t>
            </a:r>
          </a:p>
          <a:p>
            <a:pPr lvl="1">
              <a:lnSpc>
                <a:spcPct val="100000"/>
              </a:lnSpc>
            </a:pPr>
            <a:r>
              <a:rPr lang="en-US" sz="2000" dirty="0"/>
              <a:t>Compare privacy-related properties of mobility data before and after applying an LPPM on it. </a:t>
            </a:r>
          </a:p>
          <a:p>
            <a:pPr lvl="1">
              <a:lnSpc>
                <a:spcPct val="100000"/>
              </a:lnSpc>
            </a:pPr>
            <a:r>
              <a:rPr lang="en-US" sz="2000" dirty="0"/>
              <a:t>Using an LPPM is expected to hide sensitive information that was otherwise possible to obtain from actual mobility data. </a:t>
            </a:r>
          </a:p>
          <a:p>
            <a:pPr lvl="1">
              <a:lnSpc>
                <a:spcPct val="100000"/>
              </a:lnSpc>
            </a:pPr>
            <a:r>
              <a:rPr lang="en-US" sz="2000" dirty="0"/>
              <a:t>Examples include computing the entropy of protected data or evaluating whether POIs can still be retrieved.</a:t>
            </a:r>
          </a:p>
          <a:p>
            <a:pPr>
              <a:lnSpc>
                <a:spcPct val="100000"/>
              </a:lnSpc>
            </a:pPr>
            <a:r>
              <a:rPr lang="en-US" sz="2000" b="1" dirty="0"/>
              <a:t>Attack correctness</a:t>
            </a:r>
          </a:p>
          <a:p>
            <a:pPr lvl="1">
              <a:lnSpc>
                <a:spcPct val="100000"/>
              </a:lnSpc>
            </a:pPr>
            <a:r>
              <a:rPr lang="en-US" sz="2000" dirty="0"/>
              <a:t>Evaluate the impact of a location privacy attack that could be run by an adversary in order to gain knowledge about users.</a:t>
            </a:r>
          </a:p>
          <a:p>
            <a:pPr lvl="1">
              <a:lnSpc>
                <a:spcPct val="100000"/>
              </a:lnSpc>
            </a:pPr>
            <a:r>
              <a:rPr lang="en-US" sz="2000" dirty="0"/>
              <a:t>Three axes: Certainty, Accuracy and Correctness</a:t>
            </a:r>
          </a:p>
        </p:txBody>
      </p:sp>
      <p:sp>
        <p:nvSpPr>
          <p:cNvPr id="2" name="Οβάλ 1">
            <a:extLst>
              <a:ext uri="{FF2B5EF4-FFF2-40B4-BE49-F238E27FC236}">
                <a16:creationId xmlns:a16="http://schemas.microsoft.com/office/drawing/2014/main" id="{D2533AE6-C529-46ED-4304-760EFED4E0A3}"/>
              </a:ext>
            </a:extLst>
          </p:cNvPr>
          <p:cNvSpPr/>
          <p:nvPr/>
        </p:nvSpPr>
        <p:spPr>
          <a:xfrm>
            <a:off x="8834907" y="115671"/>
            <a:ext cx="1857962" cy="1634078"/>
          </a:xfrm>
          <a:prstGeom prst="ellipse">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3" name="Ορθογώνιο 2" descr="Κλείδωμα">
            <a:extLst>
              <a:ext uri="{FF2B5EF4-FFF2-40B4-BE49-F238E27FC236}">
                <a16:creationId xmlns:a16="http://schemas.microsoft.com/office/drawing/2014/main" id="{AEBA8C01-784B-D85F-07BE-220B432B4138}"/>
              </a:ext>
            </a:extLst>
          </p:cNvPr>
          <p:cNvSpPr/>
          <p:nvPr/>
        </p:nvSpPr>
        <p:spPr>
          <a:xfrm>
            <a:off x="9210013" y="395350"/>
            <a:ext cx="1066043" cy="937586"/>
          </a:xfrm>
          <a:prstGeom prst="rect">
            <a:avLst/>
          </a:prstGeom>
          <a: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349704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3467" y="321734"/>
            <a:ext cx="10905066" cy="1135737"/>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dirty="0">
                <a:latin typeface="+mj-lt"/>
                <a:ea typeface="+mj-ea"/>
                <a:cs typeface="+mj-cs"/>
              </a:rPr>
              <a:t>Location Utility Metrics</a:t>
            </a:r>
          </a:p>
        </p:txBody>
      </p:sp>
      <p:sp>
        <p:nvSpPr>
          <p:cNvPr id="7" name="Content Placeholder 6"/>
          <p:cNvSpPr>
            <a:spLocks noGrp="1"/>
          </p:cNvSpPr>
          <p:nvPr>
            <p:ph sz="half" idx="2"/>
          </p:nvPr>
        </p:nvSpPr>
        <p:spPr>
          <a:xfrm>
            <a:off x="643467" y="2575775"/>
            <a:ext cx="10905066" cy="3601188"/>
          </a:xfrm>
        </p:spPr>
        <p:txBody>
          <a:bodyPr vert="horz" lIns="91440" tIns="45720" rIns="91440" bIns="45720" rtlCol="0">
            <a:normAutofit/>
          </a:bodyPr>
          <a:lstStyle/>
          <a:p>
            <a:r>
              <a:rPr lang="en-US" sz="2000" b="1" dirty="0"/>
              <a:t>Data distortion</a:t>
            </a:r>
          </a:p>
          <a:p>
            <a:pPr lvl="1"/>
            <a:r>
              <a:rPr lang="en-US" sz="2000" dirty="0"/>
              <a:t>Compare utility-related properties of mobility before and after applying an LPPM on it. </a:t>
            </a:r>
          </a:p>
          <a:p>
            <a:pPr lvl="1"/>
            <a:r>
              <a:rPr lang="en-US" sz="2000" dirty="0"/>
              <a:t>Examples of such metrics include evaluating the spatial and temporal imprecision and comparing the covered area.</a:t>
            </a:r>
          </a:p>
          <a:p>
            <a:r>
              <a:rPr lang="en-US" sz="2000" b="1" dirty="0"/>
              <a:t>Task distortion</a:t>
            </a:r>
          </a:p>
          <a:p>
            <a:pPr lvl="1"/>
            <a:r>
              <a:rPr lang="en-US" sz="2000" dirty="0"/>
              <a:t>Compare the result of some practical tasks on the data before and after applying an LPPM. For instance, these metrics can be interested in data mining tasks or analytics queries.</a:t>
            </a:r>
          </a:p>
        </p:txBody>
      </p:sp>
      <p:sp>
        <p:nvSpPr>
          <p:cNvPr id="2" name="Οβάλ 1">
            <a:extLst>
              <a:ext uri="{FF2B5EF4-FFF2-40B4-BE49-F238E27FC236}">
                <a16:creationId xmlns:a16="http://schemas.microsoft.com/office/drawing/2014/main" id="{BF023924-2EE4-1C1A-1B32-29AE8AE87143}"/>
              </a:ext>
            </a:extLst>
          </p:cNvPr>
          <p:cNvSpPr/>
          <p:nvPr/>
        </p:nvSpPr>
        <p:spPr>
          <a:xfrm>
            <a:off x="8788572" y="401166"/>
            <a:ext cx="1955812" cy="1955812"/>
          </a:xfrm>
          <a:prstGeom prst="ellipse">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3" name="Ορθογώνιο 2" descr="Bar chart">
            <a:extLst>
              <a:ext uri="{FF2B5EF4-FFF2-40B4-BE49-F238E27FC236}">
                <a16:creationId xmlns:a16="http://schemas.microsoft.com/office/drawing/2014/main" id="{3C13B1E9-EEF7-9A90-FF2F-9E9A31741E71}"/>
              </a:ext>
            </a:extLst>
          </p:cNvPr>
          <p:cNvSpPr/>
          <p:nvPr/>
        </p:nvSpPr>
        <p:spPr>
          <a:xfrm>
            <a:off x="9205384" y="817978"/>
            <a:ext cx="1122187" cy="1122187"/>
          </a:xfrm>
          <a:prstGeom prst="rect">
            <a:avLst/>
          </a:prstGeom>
          <a: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718656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3467" y="321734"/>
            <a:ext cx="10905066" cy="1135737"/>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dirty="0">
                <a:latin typeface="+mj-lt"/>
                <a:ea typeface="+mj-ea"/>
                <a:cs typeface="+mj-cs"/>
              </a:rPr>
              <a:t>Location</a:t>
            </a:r>
            <a:r>
              <a:rPr kumimoji="0" lang="en-US" sz="3600" b="1" i="0" u="none" strike="noStrike" kern="1200" cap="none" spc="0" normalizeH="0" baseline="0" noProof="0" dirty="0">
                <a:ln>
                  <a:noFill/>
                </a:ln>
                <a:solidFill>
                  <a:schemeClr val="tx1"/>
                </a:solidFill>
                <a:effectLst/>
                <a:uLnTx/>
                <a:uFillTx/>
                <a:latin typeface="+mj-lt"/>
                <a:ea typeface="+mj-ea"/>
                <a:cs typeface="+mj-cs"/>
              </a:rPr>
              <a:t> </a:t>
            </a:r>
            <a:r>
              <a:rPr lang="en-US" sz="4400" dirty="0">
                <a:latin typeface="+mj-lt"/>
                <a:ea typeface="+mj-ea"/>
                <a:cs typeface="+mj-cs"/>
              </a:rPr>
              <a:t>Performance Metrics</a:t>
            </a:r>
          </a:p>
        </p:txBody>
      </p:sp>
      <p:sp>
        <p:nvSpPr>
          <p:cNvPr id="7" name="Content Placeholder 6"/>
          <p:cNvSpPr>
            <a:spLocks noGrp="1"/>
          </p:cNvSpPr>
          <p:nvPr>
            <p:ph sz="half" idx="2"/>
          </p:nvPr>
        </p:nvSpPr>
        <p:spPr>
          <a:xfrm>
            <a:off x="643467" y="2101587"/>
            <a:ext cx="10905066" cy="4393982"/>
          </a:xfrm>
        </p:spPr>
        <p:txBody>
          <a:bodyPr vert="horz" lIns="91440" tIns="45720" rIns="91440" bIns="45720" rtlCol="0">
            <a:normAutofit/>
          </a:bodyPr>
          <a:lstStyle/>
          <a:p>
            <a:r>
              <a:rPr lang="en-US" sz="1700" b="1" dirty="0"/>
              <a:t>Execution time</a:t>
            </a:r>
          </a:p>
          <a:p>
            <a:pPr lvl="1"/>
            <a:r>
              <a:rPr lang="en-US" sz="1700" dirty="0"/>
              <a:t>A quantification of the time it takes for an LPPM to protect data. The execution time can be measured in different ways (e.g., seconds or CPU cycles).</a:t>
            </a:r>
          </a:p>
          <a:p>
            <a:r>
              <a:rPr lang="en-US" sz="1700" b="1" dirty="0"/>
              <a:t>Communication overhead</a:t>
            </a:r>
          </a:p>
          <a:p>
            <a:pPr lvl="1"/>
            <a:r>
              <a:rPr lang="en-US" sz="1700" dirty="0"/>
              <a:t>Quantify the negative impact of applying an LPPM on the quantity of information that will be produced and exchanged through the network in online use cases.</a:t>
            </a:r>
          </a:p>
          <a:p>
            <a:pPr lvl="1"/>
            <a:r>
              <a:rPr lang="en-US" sz="1700" dirty="0"/>
              <a:t>It has an impact on the execution time, but it can be measured separately.</a:t>
            </a:r>
          </a:p>
          <a:p>
            <a:r>
              <a:rPr lang="en-US" sz="1700" b="1" dirty="0"/>
              <a:t>Energy overhead</a:t>
            </a:r>
          </a:p>
          <a:p>
            <a:pPr lvl="1"/>
            <a:r>
              <a:rPr lang="en-US" sz="1700" dirty="0"/>
              <a:t>Measure the battery consumption implied by using a given LPPM, when running it as an application on a mobile device.</a:t>
            </a:r>
          </a:p>
          <a:p>
            <a:pPr marL="228600" lvl="1">
              <a:spcBef>
                <a:spcPts val="1000"/>
              </a:spcBef>
            </a:pPr>
            <a:r>
              <a:rPr lang="en-US" sz="1700" b="1" dirty="0"/>
              <a:t>Scalability measures</a:t>
            </a:r>
          </a:p>
          <a:p>
            <a:pPr marL="685800" lvl="2">
              <a:spcBef>
                <a:spcPts val="1000"/>
              </a:spcBef>
            </a:pPr>
            <a:r>
              <a:rPr lang="en-US" sz="1700" dirty="0"/>
              <a:t>Responsiveness to high workload. For online LPPMs, scalability metrics are mostly related to the capability of handling a high volume of concurrent requests, while for offline LPPMs it concerns the ability to deal with datasets of large sizes.</a:t>
            </a:r>
          </a:p>
          <a:p>
            <a:pPr marL="685800" lvl="2">
              <a:spcBef>
                <a:spcPts val="1000"/>
              </a:spcBef>
            </a:pPr>
            <a:endParaRPr lang="en-US" sz="1700" dirty="0"/>
          </a:p>
          <a:p>
            <a:pPr marL="457200" lvl="1"/>
            <a:endParaRPr lang="en-US" sz="1700" dirty="0"/>
          </a:p>
        </p:txBody>
      </p:sp>
      <p:sp>
        <p:nvSpPr>
          <p:cNvPr id="2" name="Οβάλ 1">
            <a:extLst>
              <a:ext uri="{FF2B5EF4-FFF2-40B4-BE49-F238E27FC236}">
                <a16:creationId xmlns:a16="http://schemas.microsoft.com/office/drawing/2014/main" id="{325D81CF-2EA6-E001-26AC-50C64760FEC8}"/>
              </a:ext>
            </a:extLst>
          </p:cNvPr>
          <p:cNvSpPr/>
          <p:nvPr/>
        </p:nvSpPr>
        <p:spPr>
          <a:xfrm>
            <a:off x="8891604" y="145775"/>
            <a:ext cx="1955812" cy="1955812"/>
          </a:xfrm>
          <a:prstGeom prst="ellipse">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3" name="Ορθογώνιο 2" descr="Upward trend">
            <a:extLst>
              <a:ext uri="{FF2B5EF4-FFF2-40B4-BE49-F238E27FC236}">
                <a16:creationId xmlns:a16="http://schemas.microsoft.com/office/drawing/2014/main" id="{CE741D31-BFB5-9F12-7F55-F4646256366F}"/>
              </a:ext>
            </a:extLst>
          </p:cNvPr>
          <p:cNvSpPr/>
          <p:nvPr/>
        </p:nvSpPr>
        <p:spPr>
          <a:xfrm>
            <a:off x="9308416" y="562587"/>
            <a:ext cx="1122187" cy="1122187"/>
          </a:xfrm>
          <a:prstGeom prst="rect">
            <a:avLst/>
          </a:prstGeom>
          <a: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430700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p:cNvSpPr txBox="1"/>
          <p:nvPr/>
        </p:nvSpPr>
        <p:spPr>
          <a:xfrm>
            <a:off x="2555631" y="1441938"/>
            <a:ext cx="7080738" cy="3974124"/>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5400" b="0" i="0" u="none" strike="noStrike" cap="none" spc="0" normalizeH="0" baseline="0" noProof="0" dirty="0">
                <a:ln>
                  <a:noFill/>
                </a:ln>
                <a:solidFill>
                  <a:schemeClr val="bg1">
                    <a:lumMod val="95000"/>
                    <a:lumOff val="5000"/>
                  </a:schemeClr>
                </a:solidFill>
                <a:effectLst/>
                <a:uLnTx/>
                <a:uFillTx/>
                <a:latin typeface="+mj-lt"/>
                <a:ea typeface="+mj-ea"/>
                <a:cs typeface="+mj-cs"/>
              </a:rPr>
              <a:t>Garbled Circuits</a:t>
            </a:r>
          </a:p>
        </p:txBody>
      </p:sp>
    </p:spTree>
    <p:extLst>
      <p:ext uri="{BB962C8B-B14F-4D97-AF65-F5344CB8AC3E}">
        <p14:creationId xmlns:p14="http://schemas.microsoft.com/office/powerpoint/2010/main" val="241354562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3467" y="321734"/>
            <a:ext cx="10905066" cy="1135737"/>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dirty="0">
                <a:latin typeface="+mj-lt"/>
                <a:ea typeface="+mj-ea"/>
                <a:cs typeface="+mj-cs"/>
              </a:rPr>
              <a:t>Garbled Circuits introduction [2]</a:t>
            </a:r>
          </a:p>
        </p:txBody>
      </p:sp>
      <p:sp>
        <p:nvSpPr>
          <p:cNvPr id="7" name="Content Placeholder 6"/>
          <p:cNvSpPr>
            <a:spLocks noGrp="1"/>
          </p:cNvSpPr>
          <p:nvPr>
            <p:ph sz="half" idx="2"/>
          </p:nvPr>
        </p:nvSpPr>
        <p:spPr>
          <a:xfrm>
            <a:off x="643467" y="1782981"/>
            <a:ext cx="10905066" cy="4393982"/>
          </a:xfrm>
        </p:spPr>
        <p:txBody>
          <a:bodyPr vert="horz" lIns="91440" tIns="45720" rIns="91440" bIns="45720" rtlCol="0">
            <a:normAutofit/>
          </a:bodyPr>
          <a:lstStyle/>
          <a:p>
            <a:pPr>
              <a:lnSpc>
                <a:spcPct val="100000"/>
              </a:lnSpc>
            </a:pPr>
            <a:r>
              <a:rPr lang="en-US" dirty="0"/>
              <a:t>Two parties, Ginny and Evan, want to figure out whether they should collaborate on a project.</a:t>
            </a:r>
          </a:p>
          <a:p>
            <a:pPr>
              <a:lnSpc>
                <a:spcPct val="100000"/>
              </a:lnSpc>
            </a:pPr>
            <a:r>
              <a:rPr lang="en-US" dirty="0"/>
              <a:t>Represent Ginny and Evan’s preferences using bits: </a:t>
            </a:r>
          </a:p>
          <a:p>
            <a:pPr lvl="1">
              <a:lnSpc>
                <a:spcPct val="100000"/>
              </a:lnSpc>
            </a:pPr>
            <a:r>
              <a:rPr lang="en-US" dirty="0">
                <a:solidFill>
                  <a:srgbClr val="FF0000"/>
                </a:solidFill>
              </a:rPr>
              <a:t>Ginny’s bit g </a:t>
            </a:r>
            <a:r>
              <a:rPr lang="en-US" dirty="0"/>
              <a:t>is 1 if she wants to work with Evan and 0 otherwise, and </a:t>
            </a:r>
          </a:p>
          <a:p>
            <a:pPr lvl="1">
              <a:lnSpc>
                <a:spcPct val="100000"/>
              </a:lnSpc>
            </a:pPr>
            <a:r>
              <a:rPr lang="en-US" dirty="0"/>
              <a:t>Similarly, </a:t>
            </a:r>
            <a:r>
              <a:rPr lang="en-US" dirty="0">
                <a:solidFill>
                  <a:schemeClr val="accent1"/>
                </a:solidFill>
              </a:rPr>
              <a:t>Evan’s bit e </a:t>
            </a:r>
            <a:r>
              <a:rPr lang="en-US" dirty="0"/>
              <a:t>is 1 if he wants to work with Ginny and 0 otherwise. </a:t>
            </a:r>
          </a:p>
          <a:p>
            <a:pPr lvl="1">
              <a:lnSpc>
                <a:spcPct val="100000"/>
              </a:lnSpc>
            </a:pPr>
            <a:endParaRPr lang="en-US" dirty="0"/>
          </a:p>
          <a:p>
            <a:pPr>
              <a:lnSpc>
                <a:spcPct val="100000"/>
              </a:lnSpc>
            </a:pPr>
            <a:r>
              <a:rPr lang="en-US" dirty="0"/>
              <a:t>Goal: figure out the conjunction (AND, denoted ^) of their two bits g ^ e, without revealing anything else to one another.</a:t>
            </a:r>
          </a:p>
        </p:txBody>
      </p:sp>
    </p:spTree>
    <p:extLst>
      <p:ext uri="{BB962C8B-B14F-4D97-AF65-F5344CB8AC3E}">
        <p14:creationId xmlns:p14="http://schemas.microsoft.com/office/powerpoint/2010/main" val="4279599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1DCD4319-21CA-4165-A08D-D1E05DC37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592824" cy="3233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B72925E-36E7-8184-723E-CABEF64939D0}"/>
              </a:ext>
            </a:extLst>
          </p:cNvPr>
          <p:cNvSpPr>
            <a:spLocks noGrp="1"/>
          </p:cNvSpPr>
          <p:nvPr>
            <p:ph type="title"/>
          </p:nvPr>
        </p:nvSpPr>
        <p:spPr>
          <a:xfrm>
            <a:off x="1166648" y="655591"/>
            <a:ext cx="4929352" cy="2315616"/>
          </a:xfrm>
        </p:spPr>
        <p:txBody>
          <a:bodyPr vert="horz" lIns="91440" tIns="45720" rIns="91440" bIns="45720" rtlCol="0" anchor="ctr">
            <a:normAutofit/>
          </a:bodyPr>
          <a:lstStyle/>
          <a:p>
            <a:r>
              <a:rPr lang="en-US" dirty="0"/>
              <a:t>Who am I</a:t>
            </a:r>
          </a:p>
        </p:txBody>
      </p:sp>
      <p:sp>
        <p:nvSpPr>
          <p:cNvPr id="4109" name="Rectangle 4108">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11" name="Group 4110">
            <a:extLst>
              <a:ext uri="{FF2B5EF4-FFF2-40B4-BE49-F238E27FC236}">
                <a16:creationId xmlns:a16="http://schemas.microsoft.com/office/drawing/2014/main" id="{71669B06-C46A-44F5-8C95-4AA9C87956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4112" name="Rectangle 64">
              <a:extLst>
                <a:ext uri="{FF2B5EF4-FFF2-40B4-BE49-F238E27FC236}">
                  <a16:creationId xmlns:a16="http://schemas.microsoft.com/office/drawing/2014/main" id="{4D76B2F7-4F50-4773-9D4F-290F710032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3" name="Rectangle 66">
              <a:extLst>
                <a:ext uri="{FF2B5EF4-FFF2-40B4-BE49-F238E27FC236}">
                  <a16:creationId xmlns:a16="http://schemas.microsoft.com/office/drawing/2014/main" id="{129C72A8-9B1F-4E7C-849C-3ED6C4F65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4" name="Rectangle 64">
              <a:extLst>
                <a:ext uri="{FF2B5EF4-FFF2-40B4-BE49-F238E27FC236}">
                  <a16:creationId xmlns:a16="http://schemas.microsoft.com/office/drawing/2014/main" id="{9B4AD277-5CD3-42C3-8B43-2D645DF11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5" name="Rectangle 66">
              <a:extLst>
                <a:ext uri="{FF2B5EF4-FFF2-40B4-BE49-F238E27FC236}">
                  <a16:creationId xmlns:a16="http://schemas.microsoft.com/office/drawing/2014/main" id="{6B705E15-6BC1-424E-9A76-D1005A391C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6" name="Rectangle 64">
              <a:extLst>
                <a:ext uri="{FF2B5EF4-FFF2-40B4-BE49-F238E27FC236}">
                  <a16:creationId xmlns:a16="http://schemas.microsoft.com/office/drawing/2014/main" id="{1F76BC37-F98D-4577-97A0-F827D0D17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7" name="Rectangle 66">
              <a:extLst>
                <a:ext uri="{FF2B5EF4-FFF2-40B4-BE49-F238E27FC236}">
                  <a16:creationId xmlns:a16="http://schemas.microsoft.com/office/drawing/2014/main" id="{9BD26941-01BA-4D66-8E65-20857D3DCE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8" name="Rectangle 64">
              <a:extLst>
                <a:ext uri="{FF2B5EF4-FFF2-40B4-BE49-F238E27FC236}">
                  <a16:creationId xmlns:a16="http://schemas.microsoft.com/office/drawing/2014/main" id="{449B424C-62D9-4A49-AC52-5A78F2E40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9" name="Rectangle 66">
              <a:extLst>
                <a:ext uri="{FF2B5EF4-FFF2-40B4-BE49-F238E27FC236}">
                  <a16:creationId xmlns:a16="http://schemas.microsoft.com/office/drawing/2014/main" id="{576C9EBF-ED63-4269-A697-F6509920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0" name="Rectangle 64">
              <a:extLst>
                <a:ext uri="{FF2B5EF4-FFF2-40B4-BE49-F238E27FC236}">
                  <a16:creationId xmlns:a16="http://schemas.microsoft.com/office/drawing/2014/main" id="{AD803FF3-8F07-4737-8BB1-105F778F12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1" name="Rectangle 66">
              <a:extLst>
                <a:ext uri="{FF2B5EF4-FFF2-40B4-BE49-F238E27FC236}">
                  <a16:creationId xmlns:a16="http://schemas.microsoft.com/office/drawing/2014/main" id="{7FAED273-7CA0-4E1E-B334-37B189A6B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2" name="Rectangle 64">
              <a:extLst>
                <a:ext uri="{FF2B5EF4-FFF2-40B4-BE49-F238E27FC236}">
                  <a16:creationId xmlns:a16="http://schemas.microsoft.com/office/drawing/2014/main" id="{C9C1E0D9-E570-4AF5-880E-BBA6DD5228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3" name="Rectangle 66">
              <a:extLst>
                <a:ext uri="{FF2B5EF4-FFF2-40B4-BE49-F238E27FC236}">
                  <a16:creationId xmlns:a16="http://schemas.microsoft.com/office/drawing/2014/main" id="{EDEDE693-1FBA-4D1A-A164-53CCD5CB0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4" name="Rectangle 64">
              <a:extLst>
                <a:ext uri="{FF2B5EF4-FFF2-40B4-BE49-F238E27FC236}">
                  <a16:creationId xmlns:a16="http://schemas.microsoft.com/office/drawing/2014/main" id="{6AA202F9-EAD4-4DEA-9024-632A4F73B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5" name="Rectangle 66">
              <a:extLst>
                <a:ext uri="{FF2B5EF4-FFF2-40B4-BE49-F238E27FC236}">
                  <a16:creationId xmlns:a16="http://schemas.microsoft.com/office/drawing/2014/main" id="{C6CCC0AF-E071-40EB-8C53-5ACA30272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6" name="Rectangle 64">
              <a:extLst>
                <a:ext uri="{FF2B5EF4-FFF2-40B4-BE49-F238E27FC236}">
                  <a16:creationId xmlns:a16="http://schemas.microsoft.com/office/drawing/2014/main" id="{0AA000E7-AF97-4611-99C3-B1E03F5A4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7" name="Rectangle 66">
              <a:extLst>
                <a:ext uri="{FF2B5EF4-FFF2-40B4-BE49-F238E27FC236}">
                  <a16:creationId xmlns:a16="http://schemas.microsoft.com/office/drawing/2014/main" id="{AFC00B1E-E93B-4433-97D2-5360B330A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8" name="Rectangle 64">
              <a:extLst>
                <a:ext uri="{FF2B5EF4-FFF2-40B4-BE49-F238E27FC236}">
                  <a16:creationId xmlns:a16="http://schemas.microsoft.com/office/drawing/2014/main" id="{B4B77C83-19B4-4B90-ABA7-E70C365B4F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9" name="Rectangle 66">
              <a:extLst>
                <a:ext uri="{FF2B5EF4-FFF2-40B4-BE49-F238E27FC236}">
                  <a16:creationId xmlns:a16="http://schemas.microsoft.com/office/drawing/2014/main" id="{597565E2-2F06-489E-937B-AD74A7823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0" name="Rectangle 64">
              <a:extLst>
                <a:ext uri="{FF2B5EF4-FFF2-40B4-BE49-F238E27FC236}">
                  <a16:creationId xmlns:a16="http://schemas.microsoft.com/office/drawing/2014/main" id="{2F228EE9-2816-457D-83CE-BCFA543CB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1" name="Rectangle 66">
              <a:extLst>
                <a:ext uri="{FF2B5EF4-FFF2-40B4-BE49-F238E27FC236}">
                  <a16:creationId xmlns:a16="http://schemas.microsoft.com/office/drawing/2014/main" id="{374D8F1E-E29D-4C22-AF20-A95EB92C99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00" name="Picture 4" descr="Venue • Samos 2022 Summit">
            <a:extLst>
              <a:ext uri="{FF2B5EF4-FFF2-40B4-BE49-F238E27FC236}">
                <a16:creationId xmlns:a16="http://schemas.microsoft.com/office/drawing/2014/main" id="{4257D08C-6FA2-AB5D-11FC-16F56BB589E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50625" y="560533"/>
            <a:ext cx="4890276" cy="2396235"/>
          </a:xfrm>
          <a:prstGeom prst="rect">
            <a:avLst/>
          </a:prstGeom>
          <a:noFill/>
          <a:extLst>
            <a:ext uri="{909E8E84-426E-40DD-AFC4-6F175D3DCCD1}">
              <a14:hiddenFill xmlns:a14="http://schemas.microsoft.com/office/drawing/2010/main">
                <a:solidFill>
                  <a:srgbClr val="FFFFFF"/>
                </a:solidFill>
              </a14:hiddenFill>
            </a:ext>
          </a:extLst>
        </p:spPr>
      </p:pic>
      <p:sp>
        <p:nvSpPr>
          <p:cNvPr id="4133" name="Rectangle 4132">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606971"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33BC682A-BD29-AA00-11E0-9218D42AFD29}"/>
              </a:ext>
            </a:extLst>
          </p:cNvPr>
          <p:cNvSpPr>
            <a:spLocks noGrp="1"/>
          </p:cNvSpPr>
          <p:nvPr>
            <p:ph sz="half" idx="1"/>
          </p:nvPr>
        </p:nvSpPr>
        <p:spPr>
          <a:xfrm>
            <a:off x="1166648" y="3502955"/>
            <a:ext cx="5164703" cy="3027651"/>
          </a:xfrm>
        </p:spPr>
        <p:txBody>
          <a:bodyPr vert="horz" lIns="91440" tIns="45720" rIns="91440" bIns="45720" rtlCol="0" anchor="ctr">
            <a:normAutofit lnSpcReduction="10000"/>
          </a:bodyPr>
          <a:lstStyle/>
          <a:p>
            <a:pPr>
              <a:lnSpc>
                <a:spcPct val="100000"/>
              </a:lnSpc>
            </a:pPr>
            <a:r>
              <a:rPr lang="en-US" sz="1700" b="1" dirty="0"/>
              <a:t>Position</a:t>
            </a:r>
          </a:p>
          <a:p>
            <a:pPr lvl="1">
              <a:lnSpc>
                <a:spcPct val="100000"/>
              </a:lnSpc>
            </a:pPr>
            <a:r>
              <a:rPr lang="en-US" sz="1700" dirty="0"/>
              <a:t>Assistant Professor of IT/OT Systems Security</a:t>
            </a:r>
          </a:p>
          <a:p>
            <a:pPr lvl="2">
              <a:lnSpc>
                <a:spcPct val="100000"/>
              </a:lnSpc>
            </a:pPr>
            <a:r>
              <a:rPr lang="en-US" sz="1700" dirty="0"/>
              <a:t>University of the Aegean, Samos, Greece </a:t>
            </a:r>
          </a:p>
          <a:p>
            <a:pPr lvl="1">
              <a:lnSpc>
                <a:spcPct val="100000"/>
              </a:lnSpc>
            </a:pPr>
            <a:r>
              <a:rPr lang="en-US" sz="1700" dirty="0"/>
              <a:t>Security and Information Privacy</a:t>
            </a:r>
          </a:p>
          <a:p>
            <a:pPr>
              <a:lnSpc>
                <a:spcPct val="100000"/>
              </a:lnSpc>
            </a:pPr>
            <a:r>
              <a:rPr lang="en-US" sz="1700" b="1" dirty="0"/>
              <a:t>Research Interests</a:t>
            </a:r>
          </a:p>
          <a:p>
            <a:pPr lvl="1">
              <a:lnSpc>
                <a:spcPct val="100000"/>
              </a:lnSpc>
            </a:pPr>
            <a:r>
              <a:rPr lang="en-US" sz="1700" dirty="0"/>
              <a:t>Industrial Systems Security, Critical Infrastructure Protection and Risk Assessment.</a:t>
            </a:r>
          </a:p>
          <a:p>
            <a:pPr lvl="1">
              <a:lnSpc>
                <a:spcPct val="100000"/>
              </a:lnSpc>
            </a:pPr>
            <a:r>
              <a:rPr lang="en-US" sz="1700" dirty="0"/>
              <a:t>Network Security and Information privacy with cryptographic applications.</a:t>
            </a:r>
          </a:p>
          <a:p>
            <a:pPr lvl="1">
              <a:lnSpc>
                <a:spcPct val="100000"/>
              </a:lnSpc>
            </a:pPr>
            <a:r>
              <a:rPr lang="en-US" sz="1700" dirty="0"/>
              <a:t>Security in Software Engineering. </a:t>
            </a:r>
          </a:p>
          <a:p>
            <a:pPr>
              <a:lnSpc>
                <a:spcPct val="100000"/>
              </a:lnSpc>
            </a:pPr>
            <a:endParaRPr lang="en-US" sz="1700" dirty="0"/>
          </a:p>
        </p:txBody>
      </p:sp>
      <p:pic>
        <p:nvPicPr>
          <p:cNvPr id="4098" name="Picture 2" descr="Department of Information &amp; Communication Systems Engineering">
            <a:extLst>
              <a:ext uri="{FF2B5EF4-FFF2-40B4-BE49-F238E27FC236}">
                <a16:creationId xmlns:a16="http://schemas.microsoft.com/office/drawing/2014/main" id="{ED0E5142-0EEA-5693-BDDE-3084BEB5BAA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65133" y="3562537"/>
            <a:ext cx="2461259" cy="2953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824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3467" y="321734"/>
            <a:ext cx="10905066" cy="1135737"/>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dirty="0">
                <a:latin typeface="+mj-lt"/>
                <a:ea typeface="+mj-ea"/>
                <a:cs typeface="+mj-cs"/>
              </a:rPr>
              <a:t>Garbled Circuits introduction [2]</a:t>
            </a:r>
          </a:p>
        </p:txBody>
      </p:sp>
      <p:sp>
        <p:nvSpPr>
          <p:cNvPr id="7" name="Content Placeholder 6"/>
          <p:cNvSpPr>
            <a:spLocks noGrp="1"/>
          </p:cNvSpPr>
          <p:nvPr>
            <p:ph sz="half" idx="2"/>
          </p:nvPr>
        </p:nvSpPr>
        <p:spPr>
          <a:xfrm>
            <a:off x="643467" y="1782981"/>
            <a:ext cx="10905066" cy="4393982"/>
          </a:xfrm>
        </p:spPr>
        <p:txBody>
          <a:bodyPr vert="horz" lIns="91440" tIns="45720" rIns="91440" bIns="45720" rtlCol="0">
            <a:normAutofit fontScale="92500"/>
          </a:bodyPr>
          <a:lstStyle/>
          <a:p>
            <a:pPr>
              <a:lnSpc>
                <a:spcPct val="110000"/>
              </a:lnSpc>
            </a:pPr>
            <a:r>
              <a:rPr lang="en-US" dirty="0"/>
              <a:t>Goal</a:t>
            </a:r>
            <a:r>
              <a:rPr lang="el-GR" dirty="0"/>
              <a:t> </a:t>
            </a:r>
            <a:r>
              <a:rPr lang="en-US" dirty="0"/>
              <a:t>can be realized using Yao’s Garbled Circuits.</a:t>
            </a:r>
          </a:p>
          <a:p>
            <a:pPr lvl="1">
              <a:lnSpc>
                <a:spcPct val="110000"/>
              </a:lnSpc>
            </a:pPr>
            <a:r>
              <a:rPr lang="en-US" dirty="0"/>
              <a:t>Garbling is a process by means of which the </a:t>
            </a:r>
            <a:r>
              <a:rPr lang="en-US" dirty="0" err="1"/>
              <a:t>boolean</a:t>
            </a:r>
            <a:r>
              <a:rPr lang="en-US" dirty="0"/>
              <a:t> gate truth table is obfuscated. </a:t>
            </a:r>
          </a:p>
          <a:p>
            <a:pPr lvl="1">
              <a:lnSpc>
                <a:spcPct val="110000"/>
              </a:lnSpc>
            </a:pPr>
            <a:r>
              <a:rPr lang="en-US" dirty="0"/>
              <a:t>Ginny, playing the role of a garbled </a:t>
            </a:r>
            <a:r>
              <a:rPr lang="en-US" dirty="0">
                <a:solidFill>
                  <a:srgbClr val="FF0000"/>
                </a:solidFill>
              </a:rPr>
              <a:t>circuit generator</a:t>
            </a:r>
            <a:r>
              <a:rPr lang="en-US" dirty="0"/>
              <a:t>, or garbler, can generate a garbled AND gate and send it to Evan. </a:t>
            </a:r>
          </a:p>
          <a:p>
            <a:pPr lvl="1">
              <a:lnSpc>
                <a:spcPct val="110000"/>
              </a:lnSpc>
            </a:pPr>
            <a:r>
              <a:rPr lang="en-US" dirty="0"/>
              <a:t>Evan, playing the role of an </a:t>
            </a:r>
            <a:r>
              <a:rPr lang="en-US" dirty="0">
                <a:solidFill>
                  <a:srgbClr val="FF0000"/>
                </a:solidFill>
              </a:rPr>
              <a:t>evaluator</a:t>
            </a:r>
            <a:r>
              <a:rPr lang="en-US" dirty="0"/>
              <a:t>, can then evaluate this garbled gate.</a:t>
            </a:r>
            <a:endParaRPr lang="el-GR" dirty="0"/>
          </a:p>
          <a:p>
            <a:pPr lvl="1">
              <a:lnSpc>
                <a:spcPct val="110000"/>
              </a:lnSpc>
            </a:pPr>
            <a:endParaRPr lang="en-US" dirty="0"/>
          </a:p>
          <a:p>
            <a:pPr>
              <a:lnSpc>
                <a:spcPct val="110000"/>
              </a:lnSpc>
            </a:pPr>
            <a:r>
              <a:rPr lang="en-US" dirty="0"/>
              <a:t>Ginny picks four random strings, or labels:</a:t>
            </a:r>
          </a:p>
          <a:p>
            <a:pPr lvl="1">
              <a:lnSpc>
                <a:spcPct val="110000"/>
              </a:lnSpc>
            </a:pPr>
            <a:r>
              <a:rPr lang="en-US" dirty="0"/>
              <a:t>WG</a:t>
            </a:r>
            <a:r>
              <a:rPr lang="el-GR" dirty="0"/>
              <a:t>0</a:t>
            </a:r>
            <a:r>
              <a:rPr lang="en-US" dirty="0"/>
              <a:t>, WG1, WE0 and WE1. </a:t>
            </a:r>
          </a:p>
          <a:p>
            <a:pPr lvl="2">
              <a:lnSpc>
                <a:spcPct val="110000"/>
              </a:lnSpc>
            </a:pPr>
            <a:r>
              <a:rPr lang="en-US" dirty="0"/>
              <a:t>WG0 corresponds to the event that g = 0, and WG1 corresponds to the event that g = 1. </a:t>
            </a:r>
          </a:p>
          <a:p>
            <a:pPr lvl="2">
              <a:lnSpc>
                <a:spcPct val="110000"/>
              </a:lnSpc>
            </a:pPr>
            <a:r>
              <a:rPr lang="en-US" dirty="0"/>
              <a:t>Similarly, WE0 corresponds to the event that e = 0,</a:t>
            </a:r>
            <a:r>
              <a:rPr lang="el-GR" dirty="0"/>
              <a:t> </a:t>
            </a:r>
            <a:r>
              <a:rPr lang="en-US" dirty="0"/>
              <a:t>and W</a:t>
            </a:r>
            <a:r>
              <a:rPr lang="el-GR" dirty="0"/>
              <a:t>Ε</a:t>
            </a:r>
            <a:r>
              <a:rPr lang="en-US" dirty="0"/>
              <a:t>1</a:t>
            </a:r>
            <a:r>
              <a:rPr lang="el-GR" dirty="0"/>
              <a:t> </a:t>
            </a:r>
            <a:r>
              <a:rPr lang="en-US" dirty="0"/>
              <a:t>corresponds to the event that e = 1. </a:t>
            </a:r>
            <a:endParaRPr lang="el-GR" dirty="0"/>
          </a:p>
          <a:p>
            <a:pPr lvl="1">
              <a:lnSpc>
                <a:spcPct val="110000"/>
              </a:lnSpc>
            </a:pPr>
            <a:endParaRPr lang="en-US" dirty="0"/>
          </a:p>
        </p:txBody>
      </p:sp>
    </p:spTree>
    <p:extLst>
      <p:ext uri="{BB962C8B-B14F-4D97-AF65-F5344CB8AC3E}">
        <p14:creationId xmlns:p14="http://schemas.microsoft.com/office/powerpoint/2010/main" val="1719032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416418" y="1457470"/>
            <a:ext cx="11020022" cy="2998619"/>
          </a:xfrm>
        </p:spPr>
        <p:txBody>
          <a:bodyPr vert="horz" lIns="91440" tIns="45720" rIns="91440" bIns="45720" rtlCol="0" anchor="ctr">
            <a:normAutofit fontScale="77500" lnSpcReduction="20000"/>
          </a:bodyPr>
          <a:lstStyle/>
          <a:p>
            <a:pPr>
              <a:lnSpc>
                <a:spcPct val="120000"/>
              </a:lnSpc>
            </a:pPr>
            <a:r>
              <a:rPr lang="en-US" sz="2400" dirty="0"/>
              <a:t>Ginny then uses every pair of labels corresponding to a possible scenario ((g = 0; e = 0); (g = 0; e = 1); (g = 1; e = 0) and (g = 1; e = 1)) to encrypt the output corresponding to that scenario, as shown in Figure 1.</a:t>
            </a:r>
          </a:p>
          <a:p>
            <a:pPr lvl="1">
              <a:lnSpc>
                <a:spcPct val="120000"/>
              </a:lnSpc>
            </a:pPr>
            <a:r>
              <a:rPr lang="en-US" sz="2000" dirty="0"/>
              <a:t>Two relevant labels put through key derivation function </a:t>
            </a:r>
            <a:r>
              <a:rPr lang="en-US" sz="2000" b="1" dirty="0">
                <a:solidFill>
                  <a:srgbClr val="FF0000"/>
                </a:solidFill>
              </a:rPr>
              <a:t>H </a:t>
            </a:r>
            <a:r>
              <a:rPr lang="en-US" sz="2000" dirty="0"/>
              <a:t>to derive a symmetric encryption key, and that key is used to encrypt </a:t>
            </a:r>
            <a:r>
              <a:rPr lang="en-US" sz="2000" b="1" dirty="0"/>
              <a:t>g ^ e</a:t>
            </a:r>
            <a:r>
              <a:rPr lang="en-US" sz="2000" dirty="0"/>
              <a:t>. </a:t>
            </a:r>
          </a:p>
          <a:p>
            <a:pPr lvl="1">
              <a:lnSpc>
                <a:spcPct val="120000"/>
              </a:lnSpc>
            </a:pPr>
            <a:r>
              <a:rPr lang="en-US" sz="2000" dirty="0"/>
              <a:t>Garbled gate consists of the four resulting ciphertexts, in a random order (Figure 1).</a:t>
            </a:r>
          </a:p>
          <a:p>
            <a:pPr>
              <a:lnSpc>
                <a:spcPct val="120000"/>
              </a:lnSpc>
            </a:pPr>
            <a:r>
              <a:rPr lang="en-US" sz="2400" dirty="0"/>
              <a:t>Evan receives the garbled gate and needs to decrypt exactly one ciphertext corresponding to the real values g and e, encrypted with H(</a:t>
            </a:r>
            <a:r>
              <a:rPr lang="en-US" sz="2400" dirty="0" err="1"/>
              <a:t>WGg</a:t>
            </a:r>
            <a:r>
              <a:rPr lang="en-US" sz="2400" dirty="0"/>
              <a:t>; </a:t>
            </a:r>
            <a:r>
              <a:rPr lang="en-US" sz="2400" dirty="0" err="1"/>
              <a:t>WEe</a:t>
            </a:r>
            <a:r>
              <a:rPr lang="en-US" sz="2400" dirty="0"/>
              <a:t>). </a:t>
            </a:r>
          </a:p>
          <a:p>
            <a:pPr>
              <a:lnSpc>
                <a:spcPct val="120000"/>
              </a:lnSpc>
            </a:pPr>
            <a:r>
              <a:rPr lang="en-US" sz="2400" dirty="0"/>
              <a:t>To do this, he needs to receive the values </a:t>
            </a:r>
            <a:r>
              <a:rPr lang="en-US" sz="2400" dirty="0" err="1"/>
              <a:t>WGg</a:t>
            </a:r>
            <a:r>
              <a:rPr lang="en-US" sz="2400" dirty="0"/>
              <a:t> and </a:t>
            </a:r>
            <a:r>
              <a:rPr lang="en-US" sz="2400" dirty="0" err="1"/>
              <a:t>WEe</a:t>
            </a:r>
            <a:r>
              <a:rPr lang="en-US" sz="2400" dirty="0"/>
              <a:t> from Ginny. </a:t>
            </a:r>
          </a:p>
        </p:txBody>
      </p:sp>
      <p:pic>
        <p:nvPicPr>
          <p:cNvPr id="3" name="Εικόνα 2">
            <a:extLst>
              <a:ext uri="{FF2B5EF4-FFF2-40B4-BE49-F238E27FC236}">
                <a16:creationId xmlns:a16="http://schemas.microsoft.com/office/drawing/2014/main" id="{BD60EB67-0733-9075-C5D8-C934807A80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9894" y="4456089"/>
            <a:ext cx="6790597" cy="1969272"/>
          </a:xfrm>
          <a:prstGeom prst="rect">
            <a:avLst/>
          </a:prstGeom>
        </p:spPr>
      </p:pic>
      <p:sp>
        <p:nvSpPr>
          <p:cNvPr id="2" name="TextBox 1">
            <a:extLst>
              <a:ext uri="{FF2B5EF4-FFF2-40B4-BE49-F238E27FC236}">
                <a16:creationId xmlns:a16="http://schemas.microsoft.com/office/drawing/2014/main" id="{A4C3737D-5AAE-32DD-A135-29671552BD55}"/>
              </a:ext>
            </a:extLst>
          </p:cNvPr>
          <p:cNvSpPr txBox="1"/>
          <p:nvPr/>
        </p:nvSpPr>
        <p:spPr>
          <a:xfrm>
            <a:off x="643467" y="321734"/>
            <a:ext cx="10905066" cy="1135737"/>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dirty="0">
                <a:latin typeface="+mj-lt"/>
                <a:ea typeface="+mj-ea"/>
                <a:cs typeface="+mj-cs"/>
              </a:rPr>
              <a:t>Garbled Circuits </a:t>
            </a:r>
            <a:r>
              <a:rPr lang="el-GR" sz="4400" dirty="0">
                <a:latin typeface="+mj-lt"/>
                <a:ea typeface="+mj-ea"/>
                <a:cs typeface="+mj-cs"/>
              </a:rPr>
              <a:t>– </a:t>
            </a:r>
            <a:r>
              <a:rPr lang="en-US" sz="4400" dirty="0">
                <a:latin typeface="+mj-lt"/>
                <a:ea typeface="+mj-ea"/>
                <a:cs typeface="+mj-cs"/>
              </a:rPr>
              <a:t>Algorithm [2]</a:t>
            </a:r>
          </a:p>
        </p:txBody>
      </p:sp>
    </p:spTree>
    <p:extLst>
      <p:ext uri="{BB962C8B-B14F-4D97-AF65-F5344CB8AC3E}">
        <p14:creationId xmlns:p14="http://schemas.microsoft.com/office/powerpoint/2010/main" val="1393521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416417" y="1457471"/>
            <a:ext cx="11359165" cy="3294833"/>
          </a:xfrm>
        </p:spPr>
        <p:txBody>
          <a:bodyPr vert="horz" lIns="91440" tIns="45720" rIns="91440" bIns="45720" rtlCol="0" anchor="ctr">
            <a:normAutofit fontScale="85000" lnSpcReduction="20000"/>
          </a:bodyPr>
          <a:lstStyle/>
          <a:p>
            <a:pPr>
              <a:lnSpc>
                <a:spcPct val="100000"/>
              </a:lnSpc>
            </a:pPr>
            <a:r>
              <a:rPr lang="en-US" sz="2400" dirty="0"/>
              <a:t>Since Ginny knows g, she can send Evan </a:t>
            </a:r>
            <a:r>
              <a:rPr lang="en-US" sz="2400" dirty="0" err="1"/>
              <a:t>WGg</a:t>
            </a:r>
            <a:r>
              <a:rPr lang="en-US" sz="2400" dirty="0"/>
              <a:t>. The labels are all random, independent and identically distributed.</a:t>
            </a:r>
          </a:p>
          <a:p>
            <a:pPr>
              <a:lnSpc>
                <a:spcPct val="100000"/>
              </a:lnSpc>
            </a:pPr>
            <a:r>
              <a:rPr lang="en-US" sz="2400" dirty="0"/>
              <a:t>Getting </a:t>
            </a:r>
            <a:r>
              <a:rPr lang="en-US" sz="2400" dirty="0" err="1"/>
              <a:t>WEe</a:t>
            </a:r>
            <a:r>
              <a:rPr lang="en-US" sz="2400" dirty="0"/>
              <a:t> to Evan is harder. </a:t>
            </a:r>
          </a:p>
          <a:p>
            <a:pPr lvl="1">
              <a:lnSpc>
                <a:spcPct val="100000"/>
              </a:lnSpc>
            </a:pPr>
            <a:r>
              <a:rPr lang="en-US" sz="2000" dirty="0"/>
              <a:t>Ginny can’t send both WE0 and WE1 to Evan, because that will allow Evan to decrypt two ciphertexts in the garbled gate. </a:t>
            </a:r>
          </a:p>
          <a:p>
            <a:pPr lvl="1">
              <a:lnSpc>
                <a:spcPct val="100000"/>
              </a:lnSpc>
            </a:pPr>
            <a:r>
              <a:rPr lang="en-US" sz="2000" dirty="0"/>
              <a:t>Similarly, Evan can’t simply ask for the one he wants, because he doesn’t want Ginny to learn e. </a:t>
            </a:r>
          </a:p>
          <a:p>
            <a:pPr>
              <a:lnSpc>
                <a:spcPct val="100000"/>
              </a:lnSpc>
            </a:pPr>
            <a:r>
              <a:rPr lang="en-US" sz="2400" dirty="0"/>
              <a:t>So, Ginny and Evan use </a:t>
            </a:r>
            <a:r>
              <a:rPr lang="en-US" sz="2400" dirty="0">
                <a:solidFill>
                  <a:srgbClr val="FF0000"/>
                </a:solidFill>
              </a:rPr>
              <a:t>oblivious transfer</a:t>
            </a:r>
            <a:r>
              <a:rPr lang="en-US" sz="2400" dirty="0"/>
              <a:t>, which allows Evan to learn only </a:t>
            </a:r>
            <a:r>
              <a:rPr lang="en-US" sz="2400" dirty="0" err="1"/>
              <a:t>WEe</a:t>
            </a:r>
            <a:r>
              <a:rPr lang="en-US" sz="2400" dirty="0"/>
              <a:t> without revealing e to Ginny. </a:t>
            </a:r>
          </a:p>
          <a:p>
            <a:pPr lvl="1">
              <a:lnSpc>
                <a:spcPct val="100000"/>
              </a:lnSpc>
            </a:pPr>
            <a:r>
              <a:rPr lang="en-US" sz="2000" dirty="0"/>
              <a:t>Evan needs to know when decryption succeeds, and when it doesn’t. </a:t>
            </a:r>
          </a:p>
          <a:p>
            <a:pPr lvl="1">
              <a:lnSpc>
                <a:spcPct val="100000"/>
              </a:lnSpc>
            </a:pPr>
            <a:r>
              <a:rPr lang="en-US" sz="2000" dirty="0"/>
              <a:t>Simply XOR-</a:t>
            </a:r>
            <a:r>
              <a:rPr lang="en-US" sz="2000" dirty="0" err="1"/>
              <a:t>ing</a:t>
            </a:r>
            <a:r>
              <a:rPr lang="en-US" sz="2000" dirty="0"/>
              <a:t> the key with the encrypted value will not work here. </a:t>
            </a:r>
            <a:br>
              <a:rPr lang="en-US" sz="2000" dirty="0"/>
            </a:br>
            <a:endParaRPr lang="en-US" sz="2000" dirty="0"/>
          </a:p>
        </p:txBody>
      </p:sp>
      <p:pic>
        <p:nvPicPr>
          <p:cNvPr id="3" name="Εικόνα 2">
            <a:extLst>
              <a:ext uri="{FF2B5EF4-FFF2-40B4-BE49-F238E27FC236}">
                <a16:creationId xmlns:a16="http://schemas.microsoft.com/office/drawing/2014/main" id="{BD60EB67-0733-9075-C5D8-C934807A80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6944" y="4566994"/>
            <a:ext cx="6790597" cy="1969272"/>
          </a:xfrm>
          <a:prstGeom prst="rect">
            <a:avLst/>
          </a:prstGeom>
        </p:spPr>
      </p:pic>
      <p:sp>
        <p:nvSpPr>
          <p:cNvPr id="2" name="TextBox 1">
            <a:extLst>
              <a:ext uri="{FF2B5EF4-FFF2-40B4-BE49-F238E27FC236}">
                <a16:creationId xmlns:a16="http://schemas.microsoft.com/office/drawing/2014/main" id="{CEA5C231-DABA-D865-39EB-2C8716AA2EFE}"/>
              </a:ext>
            </a:extLst>
          </p:cNvPr>
          <p:cNvSpPr txBox="1"/>
          <p:nvPr/>
        </p:nvSpPr>
        <p:spPr>
          <a:xfrm>
            <a:off x="643467" y="321734"/>
            <a:ext cx="10905066" cy="1135737"/>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dirty="0">
                <a:latin typeface="+mj-lt"/>
                <a:ea typeface="+mj-ea"/>
                <a:cs typeface="+mj-cs"/>
              </a:rPr>
              <a:t>Garbled Circuits </a:t>
            </a:r>
            <a:r>
              <a:rPr lang="el-GR" sz="4400" dirty="0">
                <a:latin typeface="+mj-lt"/>
                <a:ea typeface="+mj-ea"/>
                <a:cs typeface="+mj-cs"/>
              </a:rPr>
              <a:t>- </a:t>
            </a:r>
            <a:r>
              <a:rPr lang="en-US" sz="4400" dirty="0">
                <a:latin typeface="+mj-lt"/>
                <a:ea typeface="+mj-ea"/>
                <a:cs typeface="+mj-cs"/>
              </a:rPr>
              <a:t>Algorithm [2]</a:t>
            </a:r>
          </a:p>
        </p:txBody>
      </p:sp>
    </p:spTree>
    <p:extLst>
      <p:ext uri="{BB962C8B-B14F-4D97-AF65-F5344CB8AC3E}">
        <p14:creationId xmlns:p14="http://schemas.microsoft.com/office/powerpoint/2010/main" val="2902066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EA5C231-DABA-D865-39EB-2C8716AA2EFE}"/>
              </a:ext>
            </a:extLst>
          </p:cNvPr>
          <p:cNvSpPr txBox="1"/>
          <p:nvPr/>
        </p:nvSpPr>
        <p:spPr>
          <a:xfrm>
            <a:off x="546351" y="433545"/>
            <a:ext cx="11139854" cy="930447"/>
          </a:xfrm>
          <a:prstGeom prst="rect">
            <a:avLst/>
          </a:prstGeom>
        </p:spPr>
        <p:txBody>
          <a:bodyPr vert="horz" lIns="91440" tIns="45720" rIns="91440" bIns="45720" rtlCol="0" anchor="b">
            <a:normAutofit/>
          </a:bodyPr>
          <a:lstStyle/>
          <a:p>
            <a:pPr marL="0" marR="0" lvl="0" indent="0" algn="ctr" fontAlgn="auto">
              <a:lnSpc>
                <a:spcPct val="90000"/>
              </a:lnSpc>
              <a:spcBef>
                <a:spcPct val="0"/>
              </a:spcBef>
              <a:spcAft>
                <a:spcPts val="600"/>
              </a:spcAft>
              <a:buClrTx/>
              <a:buSzTx/>
              <a:tabLst/>
              <a:defRPr/>
            </a:pPr>
            <a:r>
              <a:rPr lang="en-US" sz="5400" dirty="0">
                <a:solidFill>
                  <a:srgbClr val="FFFFFF"/>
                </a:solidFill>
                <a:latin typeface="+mj-lt"/>
                <a:ea typeface="+mj-ea"/>
                <a:cs typeface="+mj-cs"/>
              </a:rPr>
              <a:t>Oblivious Transfer [3]</a:t>
            </a:r>
          </a:p>
        </p:txBody>
      </p:sp>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Εικόνα 8" descr="Εικόνα που περιέχει κείμενο&#10;&#10;Περιγραφή που δημιουργήθηκε αυτόματα">
            <a:extLst>
              <a:ext uri="{FF2B5EF4-FFF2-40B4-BE49-F238E27FC236}">
                <a16:creationId xmlns:a16="http://schemas.microsoft.com/office/drawing/2014/main" id="{95F09A9E-B50F-9759-DDAA-89F6BCB95C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9734" y="2596836"/>
            <a:ext cx="5645942" cy="3657599"/>
          </a:xfrm>
          <a:prstGeom prst="rect">
            <a:avLst/>
          </a:prstGeom>
        </p:spPr>
      </p:pic>
      <p:cxnSp>
        <p:nvCxnSpPr>
          <p:cNvPr id="20" name="Straight Connector 1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1" name="Εικόνα 10" descr="Εικόνα που περιέχει κείμενο&#10;&#10;Περιγραφή που δημιουργήθηκε αυτόματα">
            <a:extLst>
              <a:ext uri="{FF2B5EF4-FFF2-40B4-BE49-F238E27FC236}">
                <a16:creationId xmlns:a16="http://schemas.microsoft.com/office/drawing/2014/main" id="{DA3FA030-2F1B-41C5-14E9-4181C8688F93}"/>
              </a:ext>
            </a:extLst>
          </p:cNvPr>
          <p:cNvPicPr>
            <a:picLocks noChangeAspect="1"/>
          </p:cNvPicPr>
          <p:nvPr/>
        </p:nvPicPr>
        <p:blipFill>
          <a:blip r:embed="rId4"/>
          <a:stretch>
            <a:fillRect/>
          </a:stretch>
        </p:blipFill>
        <p:spPr>
          <a:xfrm>
            <a:off x="546351" y="2596836"/>
            <a:ext cx="5455917" cy="1718033"/>
          </a:xfrm>
          <a:prstGeom prst="rect">
            <a:avLst/>
          </a:prstGeom>
        </p:spPr>
      </p:pic>
    </p:spTree>
    <p:extLst>
      <p:ext uri="{BB962C8B-B14F-4D97-AF65-F5344CB8AC3E}">
        <p14:creationId xmlns:p14="http://schemas.microsoft.com/office/powerpoint/2010/main" val="1912239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p:cNvSpPr txBox="1"/>
          <p:nvPr/>
        </p:nvSpPr>
        <p:spPr>
          <a:xfrm>
            <a:off x="2555631" y="1441938"/>
            <a:ext cx="7080738" cy="3974124"/>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5400" b="0" i="0" u="none" strike="noStrike" cap="none" spc="0" normalizeH="0" baseline="0" noProof="0">
                <a:ln>
                  <a:noFill/>
                </a:ln>
                <a:solidFill>
                  <a:schemeClr val="bg1">
                    <a:lumMod val="95000"/>
                    <a:lumOff val="5000"/>
                  </a:schemeClr>
                </a:solidFill>
                <a:effectLst/>
                <a:uLnTx/>
                <a:uFillTx/>
                <a:latin typeface="+mj-lt"/>
                <a:ea typeface="+mj-ea"/>
                <a:cs typeface="+mj-cs"/>
              </a:rPr>
              <a:t>Asymmetric public-key cryptography algorithms</a:t>
            </a:r>
          </a:p>
        </p:txBody>
      </p:sp>
    </p:spTree>
    <p:extLst>
      <p:ext uri="{BB962C8B-B14F-4D97-AF65-F5344CB8AC3E}">
        <p14:creationId xmlns:p14="http://schemas.microsoft.com/office/powerpoint/2010/main" val="377362613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643467" y="321735"/>
            <a:ext cx="10905066" cy="932904"/>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dirty="0" err="1">
                <a:latin typeface="+mj-lt"/>
                <a:ea typeface="+mj-ea"/>
                <a:cs typeface="+mj-cs"/>
              </a:rPr>
              <a:t>ElGamal</a:t>
            </a:r>
            <a:r>
              <a:rPr lang="en-US" sz="4400" dirty="0">
                <a:latin typeface="+mj-lt"/>
                <a:ea typeface="+mj-ea"/>
                <a:cs typeface="+mj-cs"/>
              </a:rPr>
              <a:t> for PPT</a:t>
            </a:r>
          </a:p>
        </p:txBody>
      </p:sp>
      <p:sp>
        <p:nvSpPr>
          <p:cNvPr id="7" name="Content Placeholder 6"/>
          <p:cNvSpPr>
            <a:spLocks noGrp="1"/>
          </p:cNvSpPr>
          <p:nvPr>
            <p:ph sz="half" idx="2"/>
          </p:nvPr>
        </p:nvSpPr>
        <p:spPr>
          <a:xfrm>
            <a:off x="635494" y="1160079"/>
            <a:ext cx="5585415" cy="5025243"/>
          </a:xfrm>
        </p:spPr>
        <p:txBody>
          <a:bodyPr vert="horz" lIns="91440" tIns="45720" rIns="91440" bIns="45720" rtlCol="0">
            <a:normAutofit fontScale="77500" lnSpcReduction="20000"/>
          </a:bodyPr>
          <a:lstStyle/>
          <a:p>
            <a:pPr>
              <a:lnSpc>
                <a:spcPct val="110000"/>
              </a:lnSpc>
            </a:pPr>
            <a:r>
              <a:rPr lang="en-US" sz="1800" b="1" dirty="0"/>
              <a:t>Round 1 – Key generation and encryption</a:t>
            </a:r>
          </a:p>
          <a:p>
            <a:pPr lvl="1">
              <a:lnSpc>
                <a:spcPct val="110000"/>
              </a:lnSpc>
            </a:pPr>
            <a:r>
              <a:rPr lang="en-US" sz="1700" dirty="0"/>
              <a:t>When the system is first installed on the client it chooses a random x in </a:t>
            </a:r>
            <a:r>
              <a:rPr lang="en-US" sz="1700" dirty="0" err="1"/>
              <a:t>Zp</a:t>
            </a:r>
            <a:r>
              <a:rPr lang="en-US" sz="1700" dirty="0"/>
              <a:t> and computes h ← </a:t>
            </a:r>
            <a:r>
              <a:rPr lang="en-US" sz="1700" dirty="0" err="1">
                <a:latin typeface="Comic Sans MS" panose="030F0702030302020204" pitchFamily="66" charset="0"/>
              </a:rPr>
              <a:t>g</a:t>
            </a:r>
            <a:r>
              <a:rPr lang="en-US" sz="1700" baseline="30000" dirty="0" err="1">
                <a:latin typeface="Comic Sans MS" panose="030F0702030302020204" pitchFamily="66" charset="0"/>
              </a:rPr>
              <a:t>x</a:t>
            </a:r>
            <a:r>
              <a:rPr lang="en-US" sz="1700" baseline="30000" dirty="0">
                <a:latin typeface="Comic Sans MS" panose="030F0702030302020204" pitchFamily="66" charset="0"/>
              </a:rPr>
              <a:t> </a:t>
            </a:r>
            <a:endParaRPr lang="en-US" sz="1700" dirty="0"/>
          </a:p>
          <a:p>
            <a:pPr lvl="1">
              <a:lnSpc>
                <a:spcPct val="110000"/>
              </a:lnSpc>
            </a:pPr>
            <a:r>
              <a:rPr lang="en-US" sz="1700" dirty="0"/>
              <a:t>Alice computes an </a:t>
            </a:r>
            <a:r>
              <a:rPr lang="en-US" sz="1700" dirty="0" err="1"/>
              <a:t>ElGamal</a:t>
            </a:r>
            <a:r>
              <a:rPr lang="en-US" sz="1700" dirty="0"/>
              <a:t> encryption of her location a encoded as </a:t>
            </a:r>
            <a:r>
              <a:rPr lang="en-US" sz="1700" dirty="0">
                <a:latin typeface="Comic Sans MS" panose="030F0702030302020204" pitchFamily="66" charset="0"/>
              </a:rPr>
              <a:t>h</a:t>
            </a:r>
            <a:r>
              <a:rPr lang="en-US" sz="1700" baseline="30000" dirty="0">
                <a:latin typeface="Comic Sans MS" panose="030F0702030302020204" pitchFamily="66" charset="0"/>
              </a:rPr>
              <a:t>a</a:t>
            </a:r>
            <a:endParaRPr lang="en-US" sz="1700" dirty="0"/>
          </a:p>
          <a:p>
            <a:pPr lvl="1">
              <a:lnSpc>
                <a:spcPct val="110000"/>
              </a:lnSpc>
            </a:pPr>
            <a:r>
              <a:rPr lang="en-US" sz="1700" dirty="0"/>
              <a:t>Alice chooses a random </a:t>
            </a:r>
            <a:r>
              <a:rPr lang="en-US" sz="1700" dirty="0">
                <a:latin typeface="Comic Sans MS" panose="030F0702030302020204" pitchFamily="66" charset="0"/>
              </a:rPr>
              <a:t>r</a:t>
            </a:r>
            <a:r>
              <a:rPr lang="en-US" sz="1700" dirty="0"/>
              <a:t> in </a:t>
            </a:r>
            <a:r>
              <a:rPr lang="en-US" sz="1700" dirty="0" err="1"/>
              <a:t>ℤ</a:t>
            </a:r>
            <a:r>
              <a:rPr lang="en-US" sz="1700" baseline="-25000" dirty="0" err="1">
                <a:latin typeface="Comic Sans MS" panose="030F0702030302020204" pitchFamily="66" charset="0"/>
              </a:rPr>
              <a:t>p</a:t>
            </a:r>
            <a:r>
              <a:rPr lang="en-US" sz="1700" baseline="-25000" dirty="0">
                <a:latin typeface="Comic Sans MS" panose="030F0702030302020204" pitchFamily="66" charset="0"/>
              </a:rPr>
              <a:t> </a:t>
            </a:r>
            <a:r>
              <a:rPr lang="en-US" sz="1700" dirty="0"/>
              <a:t>and then computes </a:t>
            </a:r>
            <a:r>
              <a:rPr lang="en-US" sz="1700" dirty="0">
                <a:latin typeface="Comic Sans MS" panose="030F0702030302020204" pitchFamily="66" charset="0"/>
              </a:rPr>
              <a:t>C</a:t>
            </a:r>
            <a:r>
              <a:rPr lang="en-US" sz="1700" baseline="-25000" dirty="0">
                <a:latin typeface="Comic Sans MS" panose="030F0702030302020204" pitchFamily="66" charset="0"/>
              </a:rPr>
              <a:t>a</a:t>
            </a:r>
            <a:r>
              <a:rPr lang="en-US" sz="1700" dirty="0">
                <a:latin typeface="Comic Sans MS" panose="030F0702030302020204" pitchFamily="66" charset="0"/>
              </a:rPr>
              <a:t> </a:t>
            </a:r>
            <a:r>
              <a:rPr lang="en-US" sz="1700" dirty="0">
                <a:latin typeface="Comic Sans MS" panose="030F0702030302020204" pitchFamily="66" charset="0"/>
                <a:sym typeface="Wingdings" panose="05000000000000000000" pitchFamily="2" charset="2"/>
              </a:rPr>
              <a:t></a:t>
            </a:r>
            <a:r>
              <a:rPr lang="en-US" sz="1700" dirty="0">
                <a:latin typeface="Comic Sans MS" panose="030F0702030302020204" pitchFamily="66" charset="0"/>
              </a:rPr>
              <a:t>  (g</a:t>
            </a:r>
            <a:r>
              <a:rPr lang="en-US" sz="1700" baseline="30000" dirty="0">
                <a:latin typeface="Comic Sans MS" panose="030F0702030302020204" pitchFamily="66" charset="0"/>
              </a:rPr>
              <a:t>r</a:t>
            </a:r>
            <a:r>
              <a:rPr lang="en-US" sz="1700" dirty="0">
                <a:latin typeface="Comic Sans MS" panose="030F0702030302020204" pitchFamily="66" charset="0"/>
              </a:rPr>
              <a:t>, </a:t>
            </a:r>
            <a:r>
              <a:rPr lang="en-US" sz="1700" dirty="0" err="1">
                <a:latin typeface="Comic Sans MS" panose="030F0702030302020204" pitchFamily="66" charset="0"/>
              </a:rPr>
              <a:t>h</a:t>
            </a:r>
            <a:r>
              <a:rPr lang="en-US" sz="1700" baseline="30000" dirty="0" err="1">
                <a:latin typeface="Comic Sans MS" panose="030F0702030302020204" pitchFamily="66" charset="0"/>
              </a:rPr>
              <a:t>a+r</a:t>
            </a:r>
            <a:r>
              <a:rPr lang="en-US" sz="1700" dirty="0">
                <a:latin typeface="Comic Sans MS" panose="030F0702030302020204" pitchFamily="66" charset="0"/>
              </a:rPr>
              <a:t>) </a:t>
            </a:r>
            <a:r>
              <a:rPr lang="en-US" sz="1700" dirty="0"/>
              <a:t>and sends the </a:t>
            </a:r>
            <a:r>
              <a:rPr lang="en-US" sz="1700" dirty="0" err="1"/>
              <a:t>ElGamal</a:t>
            </a:r>
            <a:r>
              <a:rPr lang="en-US" sz="1700" dirty="0"/>
              <a:t> encryption ciphertext </a:t>
            </a:r>
            <a:r>
              <a:rPr lang="en-US" sz="1700" dirty="0">
                <a:latin typeface="Comic Sans MS" panose="030F0702030302020204" pitchFamily="66" charset="0"/>
              </a:rPr>
              <a:t>C</a:t>
            </a:r>
            <a:r>
              <a:rPr lang="en-US" sz="1700" baseline="-25000" dirty="0">
                <a:latin typeface="Comic Sans MS" panose="030F0702030302020204" pitchFamily="66" charset="0"/>
              </a:rPr>
              <a:t>a</a:t>
            </a:r>
            <a:r>
              <a:rPr lang="en-US" sz="1700" dirty="0"/>
              <a:t> to Bob.</a:t>
            </a:r>
          </a:p>
          <a:p>
            <a:pPr marL="914400" lvl="2" indent="0">
              <a:lnSpc>
                <a:spcPct val="110000"/>
              </a:lnSpc>
              <a:buNone/>
            </a:pPr>
            <a:endParaRPr lang="en-US" sz="1800" dirty="0"/>
          </a:p>
          <a:p>
            <a:pPr>
              <a:lnSpc>
                <a:spcPct val="110000"/>
              </a:lnSpc>
            </a:pPr>
            <a:r>
              <a:rPr lang="en-US" sz="1800" b="1" dirty="0"/>
              <a:t>Round 2 - Key generation and encryption</a:t>
            </a:r>
          </a:p>
          <a:p>
            <a:pPr lvl="1">
              <a:lnSpc>
                <a:spcPct val="110000"/>
              </a:lnSpc>
            </a:pPr>
            <a:r>
              <a:rPr lang="en-US" sz="1800" dirty="0"/>
              <a:t>Bob chooses </a:t>
            </a:r>
            <a:r>
              <a:rPr lang="en-US" sz="1800" u="sng" dirty="0"/>
              <a:t>a random non-zero </a:t>
            </a:r>
            <a:r>
              <a:rPr lang="en-US" sz="1800" u="sng" dirty="0">
                <a:latin typeface="Comic Sans MS" panose="030F0702030302020204" pitchFamily="66" charset="0"/>
              </a:rPr>
              <a:t>s</a:t>
            </a:r>
            <a:r>
              <a:rPr lang="en-US" sz="1800" u="sng" dirty="0"/>
              <a:t> </a:t>
            </a:r>
            <a:r>
              <a:rPr lang="en-US" sz="1800" dirty="0"/>
              <a:t>in  </a:t>
            </a:r>
            <a:r>
              <a:rPr lang="en-US" sz="1800" dirty="0" err="1"/>
              <a:t>ℤ</a:t>
            </a:r>
            <a:r>
              <a:rPr lang="en-US" sz="1800" baseline="-25000" dirty="0" err="1">
                <a:latin typeface="Comic Sans MS" panose="030F0702030302020204" pitchFamily="66" charset="0"/>
              </a:rPr>
              <a:t>p</a:t>
            </a:r>
            <a:r>
              <a:rPr lang="en-US" sz="1800" dirty="0"/>
              <a:t> and </a:t>
            </a:r>
          </a:p>
          <a:p>
            <a:pPr lvl="1">
              <a:lnSpc>
                <a:spcPct val="110000"/>
              </a:lnSpc>
            </a:pPr>
            <a:r>
              <a:rPr lang="en-US" sz="1800" dirty="0"/>
              <a:t>uses </a:t>
            </a:r>
            <a:r>
              <a:rPr lang="en-US" sz="1800" u="sng" dirty="0"/>
              <a:t>his own location </a:t>
            </a:r>
            <a:r>
              <a:rPr lang="en-US" sz="1800" u="sng" dirty="0">
                <a:latin typeface="Comic Sans MS" panose="030F0702030302020204" pitchFamily="66" charset="0"/>
              </a:rPr>
              <a:t>b</a:t>
            </a:r>
            <a:r>
              <a:rPr lang="en-US" sz="1800" u="sng" dirty="0"/>
              <a:t> </a:t>
            </a:r>
            <a:r>
              <a:rPr lang="en-US" sz="1800" dirty="0"/>
              <a:t>and the </a:t>
            </a:r>
            <a:r>
              <a:rPr lang="en-US" sz="1800" u="sng" dirty="0"/>
              <a:t>ciphertext </a:t>
            </a:r>
            <a:r>
              <a:rPr lang="en-US" sz="1800" u="sng" dirty="0">
                <a:latin typeface="Comic Sans MS" panose="030F0702030302020204" pitchFamily="66" charset="0"/>
              </a:rPr>
              <a:t>Ca </a:t>
            </a:r>
            <a:r>
              <a:rPr lang="en-US" sz="1800" u="sng" dirty="0">
                <a:latin typeface="Comic Sans MS" panose="030F0702030302020204" pitchFamily="66" charset="0"/>
                <a:sym typeface="Wingdings" panose="05000000000000000000" pitchFamily="2" charset="2"/>
              </a:rPr>
              <a:t>=</a:t>
            </a:r>
            <a:r>
              <a:rPr lang="en-US" sz="1800" u="sng" dirty="0">
                <a:latin typeface="Comic Sans MS" panose="030F0702030302020204" pitchFamily="66" charset="0"/>
              </a:rPr>
              <a:t> (g</a:t>
            </a:r>
            <a:r>
              <a:rPr lang="en-US" sz="1800" u="sng" baseline="-25000" dirty="0">
                <a:latin typeface="Comic Sans MS" panose="030F0702030302020204" pitchFamily="66" charset="0"/>
              </a:rPr>
              <a:t>1</a:t>
            </a:r>
            <a:r>
              <a:rPr lang="en-US" sz="1800" u="sng" dirty="0">
                <a:latin typeface="Comic Sans MS" panose="030F0702030302020204" pitchFamily="66" charset="0"/>
              </a:rPr>
              <a:t>, g</a:t>
            </a:r>
            <a:r>
              <a:rPr lang="en-US" sz="1800" u="sng" baseline="-25000" dirty="0">
                <a:latin typeface="Comic Sans MS" panose="030F0702030302020204" pitchFamily="66" charset="0"/>
              </a:rPr>
              <a:t>2</a:t>
            </a:r>
            <a:r>
              <a:rPr lang="en-US" sz="1800" u="sng" dirty="0">
                <a:latin typeface="Comic Sans MS" panose="030F0702030302020204" pitchFamily="66" charset="0"/>
              </a:rPr>
              <a:t>)</a:t>
            </a:r>
            <a:r>
              <a:rPr lang="en-US" sz="1800" u="sng" dirty="0"/>
              <a:t> </a:t>
            </a:r>
            <a:r>
              <a:rPr lang="en-US" sz="1800" dirty="0"/>
              <a:t>from Alice to construct his ciphertext of the message </a:t>
            </a:r>
            <a:r>
              <a:rPr lang="en-US" sz="1800" dirty="0">
                <a:latin typeface="Comic Sans MS" panose="030F0702030302020204" pitchFamily="66" charset="0"/>
              </a:rPr>
              <a:t>s</a:t>
            </a:r>
            <a:r>
              <a:rPr lang="en-US" sz="1800" b="1" baseline="30000" dirty="0">
                <a:latin typeface="Comic Sans MS" panose="030F0702030302020204" pitchFamily="66" charset="0"/>
              </a:rPr>
              <a:t> . </a:t>
            </a:r>
            <a:r>
              <a:rPr lang="en-US" sz="1800" dirty="0">
                <a:latin typeface="Comic Sans MS" panose="030F0702030302020204" pitchFamily="66" charset="0"/>
              </a:rPr>
              <a:t>(a – b)</a:t>
            </a:r>
            <a:r>
              <a:rPr lang="en-US" sz="1800" dirty="0"/>
              <a:t>.  </a:t>
            </a:r>
          </a:p>
          <a:p>
            <a:pPr lvl="1">
              <a:lnSpc>
                <a:spcPct val="110000"/>
              </a:lnSpc>
            </a:pPr>
            <a:r>
              <a:rPr lang="en-US" sz="1800" dirty="0"/>
              <a:t>Bob chooses a random </a:t>
            </a:r>
            <a:r>
              <a:rPr lang="en-US" sz="1800" dirty="0">
                <a:latin typeface="Comic Sans MS" panose="030F0702030302020204" pitchFamily="66" charset="0"/>
              </a:rPr>
              <a:t>t</a:t>
            </a:r>
            <a:r>
              <a:rPr lang="en-US" sz="1800" dirty="0"/>
              <a:t> in </a:t>
            </a:r>
            <a:r>
              <a:rPr lang="en-US" sz="1800" dirty="0" err="1"/>
              <a:t>ℤ</a:t>
            </a:r>
            <a:r>
              <a:rPr lang="en-US" sz="1800" baseline="-25000" dirty="0" err="1">
                <a:latin typeface="Comic Sans MS" panose="030F0702030302020204" pitchFamily="66" charset="0"/>
              </a:rPr>
              <a:t>p</a:t>
            </a:r>
            <a:r>
              <a:rPr lang="en-US" sz="1800" dirty="0"/>
              <a:t> and computes </a:t>
            </a:r>
            <a:r>
              <a:rPr lang="en-US" sz="1800" dirty="0" err="1">
                <a:latin typeface="Comic Sans MS" panose="030F0702030302020204" pitchFamily="66" charset="0"/>
              </a:rPr>
              <a:t>C</a:t>
            </a:r>
            <a:r>
              <a:rPr lang="en-US" sz="1800" baseline="-25000" dirty="0" err="1">
                <a:latin typeface="Comic Sans MS" panose="030F0702030302020204" pitchFamily="66" charset="0"/>
              </a:rPr>
              <a:t>b</a:t>
            </a:r>
            <a:r>
              <a:rPr lang="en-US" sz="1800" dirty="0">
                <a:latin typeface="Comic Sans MS" panose="030F0702030302020204" pitchFamily="66" charset="0"/>
              </a:rPr>
              <a:t> </a:t>
            </a:r>
            <a:r>
              <a:rPr lang="en-US" sz="1800" dirty="0">
                <a:latin typeface="Comic Sans MS" panose="030F0702030302020204" pitchFamily="66" charset="0"/>
                <a:sym typeface="Wingdings" panose="05000000000000000000" pitchFamily="2" charset="2"/>
              </a:rPr>
              <a:t></a:t>
            </a:r>
            <a:r>
              <a:rPr lang="en-US" sz="1800" dirty="0">
                <a:latin typeface="Comic Sans MS" panose="030F0702030302020204" pitchFamily="66" charset="0"/>
              </a:rPr>
              <a:t>  (g</a:t>
            </a:r>
            <a:r>
              <a:rPr lang="en-US" sz="1800" baseline="-25000" dirty="0">
                <a:latin typeface="Comic Sans MS" panose="030F0702030302020204" pitchFamily="66" charset="0"/>
              </a:rPr>
              <a:t>1</a:t>
            </a:r>
            <a:r>
              <a:rPr lang="en-US" sz="1800" baseline="30000" dirty="0">
                <a:latin typeface="Comic Sans MS" panose="030F0702030302020204" pitchFamily="66" charset="0"/>
              </a:rPr>
              <a:t>s</a:t>
            </a:r>
            <a:r>
              <a:rPr lang="en-US" sz="1800" dirty="0">
                <a:latin typeface="Comic Sans MS" panose="030F0702030302020204" pitchFamily="66" charset="0"/>
              </a:rPr>
              <a:t> </a:t>
            </a:r>
            <a:r>
              <a:rPr lang="en-US" sz="1800" dirty="0" err="1">
                <a:latin typeface="Comic Sans MS" panose="030F0702030302020204" pitchFamily="66" charset="0"/>
              </a:rPr>
              <a:t>g</a:t>
            </a:r>
            <a:r>
              <a:rPr lang="en-US" sz="1800" baseline="30000" dirty="0" err="1">
                <a:latin typeface="Comic Sans MS" panose="030F0702030302020204" pitchFamily="66" charset="0"/>
              </a:rPr>
              <a:t>t</a:t>
            </a:r>
            <a:r>
              <a:rPr lang="en-US" sz="1800" dirty="0">
                <a:latin typeface="Comic Sans MS" panose="030F0702030302020204" pitchFamily="66" charset="0"/>
              </a:rPr>
              <a:t>, g</a:t>
            </a:r>
            <a:r>
              <a:rPr lang="en-US" sz="1800" baseline="-25000" dirty="0">
                <a:latin typeface="Comic Sans MS" panose="030F0702030302020204" pitchFamily="66" charset="0"/>
              </a:rPr>
              <a:t>2</a:t>
            </a:r>
            <a:r>
              <a:rPr lang="en-US" sz="1800" baseline="30000" dirty="0">
                <a:latin typeface="Comic Sans MS" panose="030F0702030302020204" pitchFamily="66" charset="0"/>
              </a:rPr>
              <a:t>s </a:t>
            </a:r>
            <a:r>
              <a:rPr lang="en-US" sz="1800" dirty="0">
                <a:latin typeface="Comic Sans MS" panose="030F0702030302020204" pitchFamily="66" charset="0"/>
              </a:rPr>
              <a:t>h</a:t>
            </a:r>
            <a:r>
              <a:rPr lang="en-US" sz="1800" baseline="30000" dirty="0">
                <a:latin typeface="Comic Sans MS" panose="030F0702030302020204" pitchFamily="66" charset="0"/>
              </a:rPr>
              <a:t>(t-sb)</a:t>
            </a:r>
            <a:r>
              <a:rPr lang="en-US" sz="1800" dirty="0">
                <a:latin typeface="Comic Sans MS" panose="030F0702030302020204" pitchFamily="66" charset="0"/>
              </a:rPr>
              <a:t>) </a:t>
            </a:r>
            <a:r>
              <a:rPr lang="en-US" sz="1800" dirty="0"/>
              <a:t>and sends his </a:t>
            </a:r>
            <a:r>
              <a:rPr lang="en-US" sz="1800" dirty="0" err="1"/>
              <a:t>ElGamal</a:t>
            </a:r>
            <a:r>
              <a:rPr lang="en-US" sz="1800" dirty="0"/>
              <a:t> encryption ciphertext </a:t>
            </a:r>
            <a:r>
              <a:rPr lang="en-US" sz="1800" dirty="0" err="1">
                <a:latin typeface="Comic Sans MS" panose="030F0702030302020204" pitchFamily="66" charset="0"/>
              </a:rPr>
              <a:t>C</a:t>
            </a:r>
            <a:r>
              <a:rPr lang="en-US" sz="1800" baseline="-25000" dirty="0" err="1">
                <a:latin typeface="Comic Sans MS" panose="030F0702030302020204" pitchFamily="66" charset="0"/>
              </a:rPr>
              <a:t>b</a:t>
            </a:r>
            <a:r>
              <a:rPr lang="en-US" sz="1800" dirty="0"/>
              <a:t> to Alice.</a:t>
            </a:r>
          </a:p>
          <a:p>
            <a:pPr lvl="1">
              <a:lnSpc>
                <a:spcPct val="110000"/>
              </a:lnSpc>
            </a:pPr>
            <a:endParaRPr lang="en-US" sz="1500" b="1" dirty="0"/>
          </a:p>
          <a:p>
            <a:pPr>
              <a:lnSpc>
                <a:spcPct val="110000"/>
              </a:lnSpc>
            </a:pPr>
            <a:r>
              <a:rPr lang="en-US" sz="1800" b="1" dirty="0"/>
              <a:t>Round 3 – Decryption</a:t>
            </a:r>
          </a:p>
          <a:p>
            <a:pPr lvl="1">
              <a:lnSpc>
                <a:spcPct val="110000"/>
              </a:lnSpc>
            </a:pPr>
            <a:r>
              <a:rPr lang="en-US" sz="1800" dirty="0"/>
              <a:t>Alice receives Bob’s ciphertext</a:t>
            </a:r>
            <a:r>
              <a:rPr lang="en-US" sz="1800" dirty="0">
                <a:latin typeface="Comic Sans MS" panose="030F0702030302020204" pitchFamily="66" charset="0"/>
              </a:rPr>
              <a:t> </a:t>
            </a:r>
            <a:r>
              <a:rPr lang="en-US" sz="1800" dirty="0" err="1">
                <a:latin typeface="Comic Sans MS" panose="030F0702030302020204" pitchFamily="66" charset="0"/>
              </a:rPr>
              <a:t>C</a:t>
            </a:r>
            <a:r>
              <a:rPr lang="en-US" sz="1800" baseline="-25000" dirty="0" err="1">
                <a:latin typeface="Comic Sans MS" panose="030F0702030302020204" pitchFamily="66" charset="0"/>
              </a:rPr>
              <a:t>b</a:t>
            </a:r>
            <a:r>
              <a:rPr lang="en-US" sz="1800" dirty="0">
                <a:latin typeface="Comic Sans MS" panose="030F0702030302020204" pitchFamily="66" charset="0"/>
              </a:rPr>
              <a:t> </a:t>
            </a:r>
            <a:r>
              <a:rPr lang="en-US" sz="1800" dirty="0">
                <a:latin typeface="Comic Sans MS" panose="030F0702030302020204" pitchFamily="66" charset="0"/>
                <a:sym typeface="Wingdings" panose="05000000000000000000" pitchFamily="2" charset="2"/>
              </a:rPr>
              <a:t>=</a:t>
            </a:r>
            <a:r>
              <a:rPr lang="en-US" sz="1800" dirty="0">
                <a:latin typeface="Comic Sans MS" panose="030F0702030302020204" pitchFamily="66" charset="0"/>
              </a:rPr>
              <a:t>  (u</a:t>
            </a:r>
            <a:r>
              <a:rPr lang="en-US" sz="1800" baseline="-25000" dirty="0">
                <a:latin typeface="Comic Sans MS" panose="030F0702030302020204" pitchFamily="66" charset="0"/>
              </a:rPr>
              <a:t>1</a:t>
            </a:r>
            <a:r>
              <a:rPr lang="en-US" sz="1800" dirty="0">
                <a:latin typeface="Comic Sans MS" panose="030F0702030302020204" pitchFamily="66" charset="0"/>
              </a:rPr>
              <a:t>,u</a:t>
            </a:r>
            <a:r>
              <a:rPr lang="en-US" sz="1800" baseline="-25000" dirty="0">
                <a:latin typeface="Comic Sans MS" panose="030F0702030302020204" pitchFamily="66" charset="0"/>
              </a:rPr>
              <a:t>2</a:t>
            </a:r>
            <a:r>
              <a:rPr lang="en-US" sz="1800" dirty="0">
                <a:latin typeface="Comic Sans MS" panose="030F0702030302020204" pitchFamily="66" charset="0"/>
              </a:rPr>
              <a:t>) = (</a:t>
            </a:r>
            <a:r>
              <a:rPr lang="en-US" sz="1800" dirty="0" err="1">
                <a:latin typeface="Comic Sans MS" panose="030F0702030302020204" pitchFamily="66" charset="0"/>
              </a:rPr>
              <a:t>g</a:t>
            </a:r>
            <a:r>
              <a:rPr lang="en-US" sz="1800" baseline="30000" dirty="0" err="1">
                <a:latin typeface="Comic Sans MS" panose="030F0702030302020204" pitchFamily="66" charset="0"/>
              </a:rPr>
              <a:t>w</a:t>
            </a:r>
            <a:r>
              <a:rPr lang="en-US" sz="1800" dirty="0">
                <a:latin typeface="Comic Sans MS" panose="030F0702030302020204" pitchFamily="66" charset="0"/>
              </a:rPr>
              <a:t>, </a:t>
            </a:r>
            <a:r>
              <a:rPr lang="en-US" sz="1800" dirty="0" err="1">
                <a:latin typeface="Comic Sans MS" panose="030F0702030302020204" pitchFamily="66" charset="0"/>
              </a:rPr>
              <a:t>h</a:t>
            </a:r>
            <a:r>
              <a:rPr lang="en-US" sz="1800" baseline="30000" dirty="0" err="1">
                <a:latin typeface="Comic Sans MS" panose="030F0702030302020204" pitchFamily="66" charset="0"/>
              </a:rPr>
              <a:t>s</a:t>
            </a:r>
            <a:r>
              <a:rPr lang="en-US" sz="1800" baseline="30000" dirty="0">
                <a:latin typeface="Comic Sans MS" panose="030F0702030302020204" pitchFamily="66" charset="0"/>
              </a:rPr>
              <a:t>(a-b)+w</a:t>
            </a:r>
            <a:r>
              <a:rPr lang="en-US" sz="1800" dirty="0">
                <a:latin typeface="Comic Sans MS" panose="030F0702030302020204" pitchFamily="66" charset="0"/>
              </a:rPr>
              <a:t>) </a:t>
            </a:r>
            <a:r>
              <a:rPr lang="en-US" sz="1800" dirty="0"/>
              <a:t>and uses her secret key </a:t>
            </a:r>
            <a:r>
              <a:rPr lang="en-US" sz="1800" dirty="0">
                <a:latin typeface="Comic Sans MS" panose="030F0702030302020204" pitchFamily="66" charset="0"/>
              </a:rPr>
              <a:t>x</a:t>
            </a:r>
            <a:r>
              <a:rPr lang="en-US" sz="1800" dirty="0"/>
              <a:t> to decrypt </a:t>
            </a:r>
            <a:r>
              <a:rPr lang="en-US" sz="1800" dirty="0" err="1">
                <a:latin typeface="Comic Sans MS" panose="030F0702030302020204" pitchFamily="66" charset="0"/>
              </a:rPr>
              <a:t>C</a:t>
            </a:r>
            <a:r>
              <a:rPr lang="en-US" sz="1800" baseline="-25000" dirty="0" err="1">
                <a:latin typeface="Comic Sans MS" panose="030F0702030302020204" pitchFamily="66" charset="0"/>
              </a:rPr>
              <a:t>b</a:t>
            </a:r>
            <a:r>
              <a:rPr lang="en-US" sz="1800" dirty="0"/>
              <a:t>. </a:t>
            </a:r>
          </a:p>
          <a:p>
            <a:pPr lvl="1">
              <a:lnSpc>
                <a:spcPct val="110000"/>
              </a:lnSpc>
            </a:pPr>
            <a:r>
              <a:rPr lang="en-US" sz="1800" dirty="0"/>
              <a:t>She computes </a:t>
            </a:r>
            <a:r>
              <a:rPr lang="en-US" sz="1800" dirty="0">
                <a:latin typeface="Comic Sans MS" panose="030F0702030302020204" pitchFamily="66" charset="0"/>
              </a:rPr>
              <a:t>m </a:t>
            </a:r>
            <a:r>
              <a:rPr lang="en-US" sz="1800" dirty="0">
                <a:latin typeface="Comic Sans MS" panose="030F0702030302020204" pitchFamily="66" charset="0"/>
                <a:sym typeface="Wingdings" panose="05000000000000000000" pitchFamily="2" charset="2"/>
              </a:rPr>
              <a:t></a:t>
            </a:r>
            <a:r>
              <a:rPr lang="en-US" sz="1800" dirty="0">
                <a:latin typeface="Comic Sans MS" panose="030F0702030302020204" pitchFamily="66" charset="0"/>
              </a:rPr>
              <a:t>  (u</a:t>
            </a:r>
            <a:r>
              <a:rPr lang="en-US" sz="1800" baseline="-25000" dirty="0">
                <a:latin typeface="Comic Sans MS" panose="030F0702030302020204" pitchFamily="66" charset="0"/>
              </a:rPr>
              <a:t>1 </a:t>
            </a:r>
            <a:r>
              <a:rPr lang="en-US" sz="1800" dirty="0">
                <a:latin typeface="Comic Sans MS" panose="030F0702030302020204" pitchFamily="66" charset="0"/>
              </a:rPr>
              <a:t>/ u</a:t>
            </a:r>
            <a:r>
              <a:rPr lang="en-US" sz="1800" baseline="-25000" dirty="0">
                <a:latin typeface="Comic Sans MS" panose="030F0702030302020204" pitchFamily="66" charset="0"/>
              </a:rPr>
              <a:t>2</a:t>
            </a:r>
            <a:r>
              <a:rPr lang="en-US" sz="1800" baseline="30000" dirty="0">
                <a:latin typeface="Comic Sans MS" panose="030F0702030302020204" pitchFamily="66" charset="0"/>
              </a:rPr>
              <a:t>x</a:t>
            </a:r>
            <a:r>
              <a:rPr lang="en-US" sz="1800" dirty="0">
                <a:latin typeface="Comic Sans MS" panose="030F0702030302020204" pitchFamily="66" charset="0"/>
              </a:rPr>
              <a:t>)  =</a:t>
            </a:r>
            <a:r>
              <a:rPr lang="en-US" sz="1800" baseline="30000" dirty="0">
                <a:latin typeface="Comic Sans MS" panose="030F0702030302020204" pitchFamily="66" charset="0"/>
              </a:rPr>
              <a:t> </a:t>
            </a:r>
            <a:r>
              <a:rPr lang="en-US" sz="1800" dirty="0">
                <a:latin typeface="Comic Sans MS" panose="030F0702030302020204" pitchFamily="66" charset="0"/>
              </a:rPr>
              <a:t>h</a:t>
            </a:r>
            <a:r>
              <a:rPr lang="en-US" sz="1800" baseline="30000" dirty="0">
                <a:latin typeface="Comic Sans MS" panose="030F0702030302020204" pitchFamily="66" charset="0"/>
              </a:rPr>
              <a:t>(s(a-b)</a:t>
            </a:r>
            <a:r>
              <a:rPr lang="en-US" sz="1800" dirty="0">
                <a:latin typeface="Comic Sans MS" panose="030F0702030302020204" pitchFamily="66" charset="0"/>
              </a:rPr>
              <a:t>. </a:t>
            </a:r>
          </a:p>
          <a:p>
            <a:pPr lvl="2">
              <a:lnSpc>
                <a:spcPct val="110000"/>
              </a:lnSpc>
            </a:pPr>
            <a:r>
              <a:rPr lang="en-US" sz="1400" dirty="0"/>
              <a:t>If </a:t>
            </a:r>
            <a:r>
              <a:rPr lang="en-US" sz="1400" dirty="0">
                <a:latin typeface="Comic Sans MS" panose="030F0702030302020204" pitchFamily="66" charset="0"/>
              </a:rPr>
              <a:t>m = 1</a:t>
            </a:r>
            <a:r>
              <a:rPr lang="en-US" sz="1400" dirty="0"/>
              <a:t> she concludes that </a:t>
            </a:r>
            <a:r>
              <a:rPr lang="en-US" sz="1400" dirty="0">
                <a:latin typeface="Comic Sans MS" panose="030F0702030302020204" pitchFamily="66" charset="0"/>
              </a:rPr>
              <a:t>a = b </a:t>
            </a:r>
            <a:r>
              <a:rPr lang="en-US" sz="1400" dirty="0"/>
              <a:t>and </a:t>
            </a:r>
          </a:p>
          <a:p>
            <a:pPr lvl="2">
              <a:lnSpc>
                <a:spcPct val="110000"/>
              </a:lnSpc>
            </a:pPr>
            <a:r>
              <a:rPr lang="en-US" sz="1400" dirty="0"/>
              <a:t>if not, she concludes that </a:t>
            </a:r>
            <a:r>
              <a:rPr lang="en-US" sz="1400" dirty="0">
                <a:latin typeface="Comic Sans MS" panose="030F0702030302020204" pitchFamily="66" charset="0"/>
              </a:rPr>
              <a:t>a </a:t>
            </a:r>
            <a:r>
              <a:rPr lang="en-US" sz="1400" dirty="0">
                <a:latin typeface="Comic Sans MS" panose="030F0702030302020204" pitchFamily="66" charset="0"/>
                <a:sym typeface="Symbol" panose="05050102010706020507" pitchFamily="18" charset="2"/>
              </a:rPr>
              <a:t></a:t>
            </a:r>
            <a:r>
              <a:rPr lang="en-US" sz="1400" dirty="0">
                <a:latin typeface="Comic Sans MS" panose="030F0702030302020204" pitchFamily="66" charset="0"/>
              </a:rPr>
              <a:t> b</a:t>
            </a:r>
            <a:r>
              <a:rPr lang="en-US" sz="1400" dirty="0"/>
              <a:t>.</a:t>
            </a:r>
          </a:p>
          <a:p>
            <a:pPr marL="715963" lvl="1" indent="-258763">
              <a:lnSpc>
                <a:spcPct val="110000"/>
              </a:lnSpc>
              <a:buNone/>
            </a:pPr>
            <a:r>
              <a:rPr lang="en-US" sz="1400" b="1" dirty="0"/>
              <a:t>        Note: </a:t>
            </a:r>
            <a:r>
              <a:rPr lang="en-US" sz="1400" dirty="0"/>
              <a:t>In this case, Private Proximity Testing is reduced to Private Equality Testing.</a:t>
            </a:r>
          </a:p>
        </p:txBody>
      </p:sp>
      <p:pic>
        <p:nvPicPr>
          <p:cNvPr id="3" name="Γραφικό 2" descr="Γυναικεία εργασία γραφείου περίγραμμα">
            <a:extLst>
              <a:ext uri="{FF2B5EF4-FFF2-40B4-BE49-F238E27FC236}">
                <a16:creationId xmlns:a16="http://schemas.microsoft.com/office/drawing/2014/main" id="{ECB58ACF-2EB2-AB9A-209A-23039DD8661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815777" y="1325497"/>
            <a:ext cx="914400" cy="914400"/>
          </a:xfrm>
          <a:prstGeom prst="rect">
            <a:avLst/>
          </a:prstGeom>
        </p:spPr>
      </p:pic>
      <p:pic>
        <p:nvPicPr>
          <p:cNvPr id="5" name="Γραφικό 4" descr="Αρσενικό προφίλ περίγραμμα">
            <a:extLst>
              <a:ext uri="{FF2B5EF4-FFF2-40B4-BE49-F238E27FC236}">
                <a16:creationId xmlns:a16="http://schemas.microsoft.com/office/drawing/2014/main" id="{0788D9A5-391C-65CA-A3F8-AB4401B2B33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167030" y="1268638"/>
            <a:ext cx="914400" cy="914400"/>
          </a:xfrm>
          <a:prstGeom prst="rect">
            <a:avLst/>
          </a:prstGeom>
        </p:spPr>
      </p:pic>
      <p:sp>
        <p:nvSpPr>
          <p:cNvPr id="6" name="Βέλος: Δεξιό 5">
            <a:extLst>
              <a:ext uri="{FF2B5EF4-FFF2-40B4-BE49-F238E27FC236}">
                <a16:creationId xmlns:a16="http://schemas.microsoft.com/office/drawing/2014/main" id="{AEA6EB67-CACC-1BEA-B03D-E45D01FC79D7}"/>
              </a:ext>
            </a:extLst>
          </p:cNvPr>
          <p:cNvSpPr/>
          <p:nvPr/>
        </p:nvSpPr>
        <p:spPr>
          <a:xfrm>
            <a:off x="7951103" y="1975986"/>
            <a:ext cx="1968048" cy="29242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a16="http://schemas.microsoft.com/office/drawing/2014/main" id="{D4543355-5574-6468-608D-35562678DB05}"/>
              </a:ext>
            </a:extLst>
          </p:cNvPr>
          <p:cNvSpPr txBox="1"/>
          <p:nvPr/>
        </p:nvSpPr>
        <p:spPr>
          <a:xfrm>
            <a:off x="6470611" y="1055366"/>
            <a:ext cx="1845992" cy="307777"/>
          </a:xfrm>
          <a:prstGeom prst="rect">
            <a:avLst/>
          </a:prstGeom>
          <a:noFill/>
        </p:spPr>
        <p:txBody>
          <a:bodyPr wrap="square">
            <a:spAutoFit/>
          </a:bodyPr>
          <a:lstStyle/>
          <a:p>
            <a:r>
              <a:rPr lang="en-US" sz="1400" dirty="0">
                <a:latin typeface="Comic Sans MS" panose="030F0702030302020204" pitchFamily="66" charset="0"/>
              </a:rPr>
              <a:t>C</a:t>
            </a:r>
            <a:r>
              <a:rPr lang="en-US" sz="1400" baseline="-25000" dirty="0">
                <a:latin typeface="Comic Sans MS" panose="030F0702030302020204" pitchFamily="66" charset="0"/>
              </a:rPr>
              <a:t>a</a:t>
            </a:r>
            <a:r>
              <a:rPr lang="en-US" sz="1400" dirty="0">
                <a:latin typeface="Comic Sans MS" panose="030F0702030302020204" pitchFamily="66" charset="0"/>
              </a:rPr>
              <a:t> </a:t>
            </a:r>
            <a:r>
              <a:rPr lang="en-US" sz="1400" dirty="0">
                <a:latin typeface="Comic Sans MS" panose="030F0702030302020204" pitchFamily="66" charset="0"/>
                <a:sym typeface="Wingdings" panose="05000000000000000000" pitchFamily="2" charset="2"/>
              </a:rPr>
              <a:t></a:t>
            </a:r>
            <a:r>
              <a:rPr lang="en-US" sz="1400" dirty="0">
                <a:latin typeface="Comic Sans MS" panose="030F0702030302020204" pitchFamily="66" charset="0"/>
              </a:rPr>
              <a:t>  (g</a:t>
            </a:r>
            <a:r>
              <a:rPr lang="en-US" sz="1400" baseline="30000" dirty="0">
                <a:latin typeface="Comic Sans MS" panose="030F0702030302020204" pitchFamily="66" charset="0"/>
              </a:rPr>
              <a:t>r</a:t>
            </a:r>
            <a:r>
              <a:rPr lang="en-US" sz="1400" dirty="0">
                <a:latin typeface="Comic Sans MS" panose="030F0702030302020204" pitchFamily="66" charset="0"/>
              </a:rPr>
              <a:t>, </a:t>
            </a:r>
            <a:r>
              <a:rPr lang="en-US" sz="1400" dirty="0" err="1">
                <a:latin typeface="Comic Sans MS" panose="030F0702030302020204" pitchFamily="66" charset="0"/>
              </a:rPr>
              <a:t>h</a:t>
            </a:r>
            <a:r>
              <a:rPr lang="en-US" sz="1400" baseline="30000" dirty="0" err="1">
                <a:latin typeface="Comic Sans MS" panose="030F0702030302020204" pitchFamily="66" charset="0"/>
              </a:rPr>
              <a:t>a+r</a:t>
            </a:r>
            <a:r>
              <a:rPr lang="en-US" sz="1400" dirty="0">
                <a:latin typeface="Comic Sans MS" panose="030F0702030302020204" pitchFamily="66" charset="0"/>
              </a:rPr>
              <a:t>)</a:t>
            </a:r>
            <a:endParaRPr lang="el-GR" sz="1400" dirty="0"/>
          </a:p>
        </p:txBody>
      </p:sp>
      <p:sp>
        <p:nvSpPr>
          <p:cNvPr id="12" name="TextBox 11">
            <a:extLst>
              <a:ext uri="{FF2B5EF4-FFF2-40B4-BE49-F238E27FC236}">
                <a16:creationId xmlns:a16="http://schemas.microsoft.com/office/drawing/2014/main" id="{7EF92BFE-1188-D5D3-F896-0A43CD68819D}"/>
              </a:ext>
            </a:extLst>
          </p:cNvPr>
          <p:cNvSpPr txBox="1"/>
          <p:nvPr/>
        </p:nvSpPr>
        <p:spPr>
          <a:xfrm>
            <a:off x="8706707" y="1638309"/>
            <a:ext cx="580292" cy="369332"/>
          </a:xfrm>
          <a:prstGeom prst="rect">
            <a:avLst/>
          </a:prstGeom>
          <a:noFill/>
        </p:spPr>
        <p:txBody>
          <a:bodyPr wrap="square">
            <a:spAutoFit/>
          </a:bodyPr>
          <a:lstStyle/>
          <a:p>
            <a:r>
              <a:rPr lang="en-US" sz="1800" dirty="0">
                <a:latin typeface="Comic Sans MS" panose="030F0702030302020204" pitchFamily="66" charset="0"/>
              </a:rPr>
              <a:t>C</a:t>
            </a:r>
            <a:r>
              <a:rPr lang="en-US" sz="1800" baseline="-25000" dirty="0">
                <a:latin typeface="Comic Sans MS" panose="030F0702030302020204" pitchFamily="66" charset="0"/>
              </a:rPr>
              <a:t>a</a:t>
            </a:r>
            <a:endParaRPr lang="el-GR" dirty="0"/>
          </a:p>
        </p:txBody>
      </p:sp>
      <p:sp>
        <p:nvSpPr>
          <p:cNvPr id="13" name="TextBox 12">
            <a:extLst>
              <a:ext uri="{FF2B5EF4-FFF2-40B4-BE49-F238E27FC236}">
                <a16:creationId xmlns:a16="http://schemas.microsoft.com/office/drawing/2014/main" id="{776C946C-7FC2-74A6-7301-0D03C4F8B45B}"/>
              </a:ext>
            </a:extLst>
          </p:cNvPr>
          <p:cNvSpPr txBox="1"/>
          <p:nvPr/>
        </p:nvSpPr>
        <p:spPr>
          <a:xfrm>
            <a:off x="6882277" y="2163255"/>
            <a:ext cx="781400" cy="369332"/>
          </a:xfrm>
          <a:prstGeom prst="rect">
            <a:avLst/>
          </a:prstGeom>
          <a:noFill/>
        </p:spPr>
        <p:txBody>
          <a:bodyPr wrap="square">
            <a:spAutoFit/>
          </a:bodyPr>
          <a:lstStyle/>
          <a:p>
            <a:r>
              <a:rPr lang="en-US" sz="1800" dirty="0">
                <a:latin typeface="Comic Sans MS" panose="030F0702030302020204" pitchFamily="66" charset="0"/>
              </a:rPr>
              <a:t>Alice</a:t>
            </a:r>
            <a:endParaRPr lang="el-GR" dirty="0"/>
          </a:p>
        </p:txBody>
      </p:sp>
      <p:sp>
        <p:nvSpPr>
          <p:cNvPr id="14" name="TextBox 13">
            <a:extLst>
              <a:ext uri="{FF2B5EF4-FFF2-40B4-BE49-F238E27FC236}">
                <a16:creationId xmlns:a16="http://schemas.microsoft.com/office/drawing/2014/main" id="{C58B375D-0E07-CB10-6FA7-CA596F403251}"/>
              </a:ext>
            </a:extLst>
          </p:cNvPr>
          <p:cNvSpPr txBox="1"/>
          <p:nvPr/>
        </p:nvSpPr>
        <p:spPr>
          <a:xfrm>
            <a:off x="10345247" y="2142110"/>
            <a:ext cx="613647" cy="369332"/>
          </a:xfrm>
          <a:prstGeom prst="rect">
            <a:avLst/>
          </a:prstGeom>
          <a:noFill/>
        </p:spPr>
        <p:txBody>
          <a:bodyPr wrap="square">
            <a:spAutoFit/>
          </a:bodyPr>
          <a:lstStyle/>
          <a:p>
            <a:r>
              <a:rPr lang="en-US" sz="1800" dirty="0">
                <a:latin typeface="Comic Sans MS" panose="030F0702030302020204" pitchFamily="66" charset="0"/>
              </a:rPr>
              <a:t>Bob</a:t>
            </a:r>
            <a:endParaRPr lang="el-GR" dirty="0"/>
          </a:p>
        </p:txBody>
      </p:sp>
      <p:pic>
        <p:nvPicPr>
          <p:cNvPr id="17" name="Γραφικό 16" descr="Γυναικεία εργασία γραφείου περίγραμμα">
            <a:extLst>
              <a:ext uri="{FF2B5EF4-FFF2-40B4-BE49-F238E27FC236}">
                <a16:creationId xmlns:a16="http://schemas.microsoft.com/office/drawing/2014/main" id="{72E6E133-BBD9-1397-B498-09A96BC9940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813131" y="3200119"/>
            <a:ext cx="914400" cy="914400"/>
          </a:xfrm>
          <a:prstGeom prst="rect">
            <a:avLst/>
          </a:prstGeom>
        </p:spPr>
      </p:pic>
      <p:pic>
        <p:nvPicPr>
          <p:cNvPr id="18" name="Γραφικό 17" descr="Αρσενικό προφίλ περίγραμμα">
            <a:extLst>
              <a:ext uri="{FF2B5EF4-FFF2-40B4-BE49-F238E27FC236}">
                <a16:creationId xmlns:a16="http://schemas.microsoft.com/office/drawing/2014/main" id="{EACAF64A-88D7-96F6-7B51-95C3C68BAC3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166307" y="3183941"/>
            <a:ext cx="914400" cy="914400"/>
          </a:xfrm>
          <a:prstGeom prst="rect">
            <a:avLst/>
          </a:prstGeom>
        </p:spPr>
      </p:pic>
      <p:sp>
        <p:nvSpPr>
          <p:cNvPr id="19" name="Βέλος: Δεξιό 18">
            <a:extLst>
              <a:ext uri="{FF2B5EF4-FFF2-40B4-BE49-F238E27FC236}">
                <a16:creationId xmlns:a16="http://schemas.microsoft.com/office/drawing/2014/main" id="{2CD0DA7F-58A9-E595-8586-B0AFC31B781F}"/>
              </a:ext>
            </a:extLst>
          </p:cNvPr>
          <p:cNvSpPr/>
          <p:nvPr/>
        </p:nvSpPr>
        <p:spPr>
          <a:xfrm flipH="1">
            <a:off x="7951103" y="3526490"/>
            <a:ext cx="1968048" cy="29242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TextBox 19">
            <a:extLst>
              <a:ext uri="{FF2B5EF4-FFF2-40B4-BE49-F238E27FC236}">
                <a16:creationId xmlns:a16="http://schemas.microsoft.com/office/drawing/2014/main" id="{0FA60A1B-D3F0-FB35-ECA8-D95BF010EEAB}"/>
              </a:ext>
            </a:extLst>
          </p:cNvPr>
          <p:cNvSpPr txBox="1"/>
          <p:nvPr/>
        </p:nvSpPr>
        <p:spPr>
          <a:xfrm>
            <a:off x="9590253" y="2849523"/>
            <a:ext cx="2036281" cy="307777"/>
          </a:xfrm>
          <a:prstGeom prst="rect">
            <a:avLst/>
          </a:prstGeom>
          <a:noFill/>
        </p:spPr>
        <p:txBody>
          <a:bodyPr wrap="square">
            <a:spAutoFit/>
          </a:bodyPr>
          <a:lstStyle/>
          <a:p>
            <a:r>
              <a:rPr lang="en-US" sz="1400" dirty="0" err="1">
                <a:latin typeface="Comic Sans MS" panose="030F0702030302020204" pitchFamily="66" charset="0"/>
              </a:rPr>
              <a:t>C</a:t>
            </a:r>
            <a:r>
              <a:rPr lang="en-US" sz="1400" baseline="-25000" dirty="0" err="1">
                <a:latin typeface="Comic Sans MS" panose="030F0702030302020204" pitchFamily="66" charset="0"/>
              </a:rPr>
              <a:t>b</a:t>
            </a:r>
            <a:r>
              <a:rPr lang="en-US" sz="1400" dirty="0">
                <a:latin typeface="Comic Sans MS" panose="030F0702030302020204" pitchFamily="66" charset="0"/>
              </a:rPr>
              <a:t> </a:t>
            </a:r>
            <a:r>
              <a:rPr lang="en-US" sz="1400" dirty="0">
                <a:latin typeface="Comic Sans MS" panose="030F0702030302020204" pitchFamily="66" charset="0"/>
                <a:sym typeface="Wingdings" panose="05000000000000000000" pitchFamily="2" charset="2"/>
              </a:rPr>
              <a:t></a:t>
            </a:r>
            <a:r>
              <a:rPr lang="en-US" sz="1400" dirty="0">
                <a:latin typeface="Comic Sans MS" panose="030F0702030302020204" pitchFamily="66" charset="0"/>
              </a:rPr>
              <a:t>  (g</a:t>
            </a:r>
            <a:r>
              <a:rPr lang="en-US" sz="1400" baseline="-25000" dirty="0">
                <a:latin typeface="Comic Sans MS" panose="030F0702030302020204" pitchFamily="66" charset="0"/>
              </a:rPr>
              <a:t>1</a:t>
            </a:r>
            <a:r>
              <a:rPr lang="en-US" sz="1400" baseline="30000" dirty="0">
                <a:latin typeface="Comic Sans MS" panose="030F0702030302020204" pitchFamily="66" charset="0"/>
              </a:rPr>
              <a:t>s</a:t>
            </a:r>
            <a:r>
              <a:rPr lang="en-US" sz="1400" dirty="0">
                <a:latin typeface="Comic Sans MS" panose="030F0702030302020204" pitchFamily="66" charset="0"/>
              </a:rPr>
              <a:t> </a:t>
            </a:r>
            <a:r>
              <a:rPr lang="en-US" sz="1400" dirty="0" err="1">
                <a:latin typeface="Comic Sans MS" panose="030F0702030302020204" pitchFamily="66" charset="0"/>
              </a:rPr>
              <a:t>g</a:t>
            </a:r>
            <a:r>
              <a:rPr lang="en-US" sz="1400" baseline="30000" dirty="0" err="1">
                <a:latin typeface="Comic Sans MS" panose="030F0702030302020204" pitchFamily="66" charset="0"/>
              </a:rPr>
              <a:t>t</a:t>
            </a:r>
            <a:r>
              <a:rPr lang="en-US" sz="1400" dirty="0">
                <a:latin typeface="Comic Sans MS" panose="030F0702030302020204" pitchFamily="66" charset="0"/>
              </a:rPr>
              <a:t>, g</a:t>
            </a:r>
            <a:r>
              <a:rPr lang="en-US" sz="1400" baseline="-25000" dirty="0">
                <a:latin typeface="Comic Sans MS" panose="030F0702030302020204" pitchFamily="66" charset="0"/>
              </a:rPr>
              <a:t>2</a:t>
            </a:r>
            <a:r>
              <a:rPr lang="en-US" sz="1400" baseline="30000" dirty="0">
                <a:latin typeface="Comic Sans MS" panose="030F0702030302020204" pitchFamily="66" charset="0"/>
              </a:rPr>
              <a:t>8 </a:t>
            </a:r>
            <a:r>
              <a:rPr lang="en-US" sz="1400" dirty="0">
                <a:latin typeface="Comic Sans MS" panose="030F0702030302020204" pitchFamily="66" charset="0"/>
              </a:rPr>
              <a:t>h</a:t>
            </a:r>
            <a:r>
              <a:rPr lang="en-US" sz="1400" baseline="30000" dirty="0">
                <a:latin typeface="Comic Sans MS" panose="030F0702030302020204" pitchFamily="66" charset="0"/>
              </a:rPr>
              <a:t>(t-sb)</a:t>
            </a:r>
            <a:r>
              <a:rPr lang="en-US" sz="1400" dirty="0">
                <a:latin typeface="Comic Sans MS" panose="030F0702030302020204" pitchFamily="66" charset="0"/>
              </a:rPr>
              <a:t>)</a:t>
            </a:r>
            <a:endParaRPr lang="el-GR" sz="1400" dirty="0"/>
          </a:p>
        </p:txBody>
      </p:sp>
      <p:sp>
        <p:nvSpPr>
          <p:cNvPr id="21" name="TextBox 20">
            <a:extLst>
              <a:ext uri="{FF2B5EF4-FFF2-40B4-BE49-F238E27FC236}">
                <a16:creationId xmlns:a16="http://schemas.microsoft.com/office/drawing/2014/main" id="{539A9641-593E-B306-B53A-FC8236118166}"/>
              </a:ext>
            </a:extLst>
          </p:cNvPr>
          <p:cNvSpPr txBox="1"/>
          <p:nvPr/>
        </p:nvSpPr>
        <p:spPr>
          <a:xfrm>
            <a:off x="8706707" y="3188813"/>
            <a:ext cx="580292" cy="369332"/>
          </a:xfrm>
          <a:prstGeom prst="rect">
            <a:avLst/>
          </a:prstGeom>
          <a:noFill/>
        </p:spPr>
        <p:txBody>
          <a:bodyPr wrap="square">
            <a:spAutoFit/>
          </a:bodyPr>
          <a:lstStyle/>
          <a:p>
            <a:r>
              <a:rPr lang="en-US" sz="1800" dirty="0" err="1">
                <a:latin typeface="Comic Sans MS" panose="030F0702030302020204" pitchFamily="66" charset="0"/>
              </a:rPr>
              <a:t>C</a:t>
            </a:r>
            <a:r>
              <a:rPr lang="en-US" sz="1800" baseline="-25000" dirty="0" err="1">
                <a:latin typeface="Comic Sans MS" panose="030F0702030302020204" pitchFamily="66" charset="0"/>
              </a:rPr>
              <a:t>b</a:t>
            </a:r>
            <a:endParaRPr lang="el-GR" dirty="0"/>
          </a:p>
        </p:txBody>
      </p:sp>
      <p:sp>
        <p:nvSpPr>
          <p:cNvPr id="22" name="TextBox 21">
            <a:extLst>
              <a:ext uri="{FF2B5EF4-FFF2-40B4-BE49-F238E27FC236}">
                <a16:creationId xmlns:a16="http://schemas.microsoft.com/office/drawing/2014/main" id="{30641E9E-3F28-B471-C52E-91B6A6E5A6FB}"/>
              </a:ext>
            </a:extLst>
          </p:cNvPr>
          <p:cNvSpPr txBox="1"/>
          <p:nvPr/>
        </p:nvSpPr>
        <p:spPr>
          <a:xfrm>
            <a:off x="6879631" y="4050883"/>
            <a:ext cx="781400" cy="369332"/>
          </a:xfrm>
          <a:prstGeom prst="rect">
            <a:avLst/>
          </a:prstGeom>
          <a:noFill/>
        </p:spPr>
        <p:txBody>
          <a:bodyPr wrap="square">
            <a:spAutoFit/>
          </a:bodyPr>
          <a:lstStyle/>
          <a:p>
            <a:r>
              <a:rPr lang="en-US" sz="1800" dirty="0">
                <a:latin typeface="Comic Sans MS" panose="030F0702030302020204" pitchFamily="66" charset="0"/>
              </a:rPr>
              <a:t>Alice</a:t>
            </a:r>
            <a:endParaRPr lang="el-GR" dirty="0"/>
          </a:p>
        </p:txBody>
      </p:sp>
      <p:sp>
        <p:nvSpPr>
          <p:cNvPr id="23" name="TextBox 22">
            <a:extLst>
              <a:ext uri="{FF2B5EF4-FFF2-40B4-BE49-F238E27FC236}">
                <a16:creationId xmlns:a16="http://schemas.microsoft.com/office/drawing/2014/main" id="{747B5B4A-5846-B1C7-8A0A-BBE46C3F8492}"/>
              </a:ext>
            </a:extLst>
          </p:cNvPr>
          <p:cNvSpPr txBox="1"/>
          <p:nvPr/>
        </p:nvSpPr>
        <p:spPr>
          <a:xfrm>
            <a:off x="10314760" y="4032642"/>
            <a:ext cx="613647" cy="369332"/>
          </a:xfrm>
          <a:prstGeom prst="rect">
            <a:avLst/>
          </a:prstGeom>
          <a:noFill/>
        </p:spPr>
        <p:txBody>
          <a:bodyPr wrap="square">
            <a:spAutoFit/>
          </a:bodyPr>
          <a:lstStyle/>
          <a:p>
            <a:r>
              <a:rPr lang="en-US" sz="1800" dirty="0">
                <a:latin typeface="Comic Sans MS" panose="030F0702030302020204" pitchFamily="66" charset="0"/>
              </a:rPr>
              <a:t>Bob</a:t>
            </a:r>
            <a:endParaRPr lang="el-GR" dirty="0"/>
          </a:p>
        </p:txBody>
      </p:sp>
      <p:pic>
        <p:nvPicPr>
          <p:cNvPr id="1026" name="Picture 2" descr="Encrypted Icon - Free PNG &amp; SVG 56905 - Noun Project">
            <a:extLst>
              <a:ext uri="{FF2B5EF4-FFF2-40B4-BE49-F238E27FC236}">
                <a16:creationId xmlns:a16="http://schemas.microsoft.com/office/drawing/2014/main" id="{2D9C652E-BBC2-32D7-1DFB-B77CDEF039A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22240" y="1365936"/>
            <a:ext cx="421858" cy="42185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Encrypted Icon - Free PNG &amp; SVG 56905 - Noun Project">
            <a:extLst>
              <a:ext uri="{FF2B5EF4-FFF2-40B4-BE49-F238E27FC236}">
                <a16:creationId xmlns:a16="http://schemas.microsoft.com/office/drawing/2014/main" id="{3BE3A626-E6EB-35FB-5BEE-EFB06AEFF7D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995767" y="3170087"/>
            <a:ext cx="421858" cy="421858"/>
          </a:xfrm>
          <a:prstGeom prst="rect">
            <a:avLst/>
          </a:prstGeom>
          <a:noFill/>
          <a:extLst>
            <a:ext uri="{909E8E84-426E-40DD-AFC4-6F175D3DCCD1}">
              <a14:hiddenFill xmlns:a14="http://schemas.microsoft.com/office/drawing/2010/main">
                <a:solidFill>
                  <a:srgbClr val="FFFFFF"/>
                </a:solidFill>
              </a14:hiddenFill>
            </a:ext>
          </a:extLst>
        </p:spPr>
      </p:pic>
      <p:pic>
        <p:nvPicPr>
          <p:cNvPr id="26" name="Γραφικό 25" descr="Γυναικεία εργασία γραφείου περίγραμμα">
            <a:extLst>
              <a:ext uri="{FF2B5EF4-FFF2-40B4-BE49-F238E27FC236}">
                <a16:creationId xmlns:a16="http://schemas.microsoft.com/office/drawing/2014/main" id="{4050ED82-BF93-D2FD-5F06-16CB3C86948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01780" y="4942417"/>
            <a:ext cx="914400" cy="914400"/>
          </a:xfrm>
          <a:prstGeom prst="rect">
            <a:avLst/>
          </a:prstGeom>
        </p:spPr>
      </p:pic>
      <p:sp>
        <p:nvSpPr>
          <p:cNvPr id="27" name="TextBox 26">
            <a:extLst>
              <a:ext uri="{FF2B5EF4-FFF2-40B4-BE49-F238E27FC236}">
                <a16:creationId xmlns:a16="http://schemas.microsoft.com/office/drawing/2014/main" id="{394D39AA-F718-1A0F-D26F-381B33DBAD13}"/>
              </a:ext>
            </a:extLst>
          </p:cNvPr>
          <p:cNvSpPr txBox="1"/>
          <p:nvPr/>
        </p:nvSpPr>
        <p:spPr>
          <a:xfrm>
            <a:off x="8588090" y="5768762"/>
            <a:ext cx="781400" cy="369332"/>
          </a:xfrm>
          <a:prstGeom prst="rect">
            <a:avLst/>
          </a:prstGeom>
          <a:noFill/>
        </p:spPr>
        <p:txBody>
          <a:bodyPr wrap="square">
            <a:spAutoFit/>
          </a:bodyPr>
          <a:lstStyle/>
          <a:p>
            <a:r>
              <a:rPr lang="en-US" sz="1800" dirty="0">
                <a:latin typeface="Comic Sans MS" panose="030F0702030302020204" pitchFamily="66" charset="0"/>
              </a:rPr>
              <a:t>Alice</a:t>
            </a:r>
            <a:endParaRPr lang="el-GR" dirty="0"/>
          </a:p>
        </p:txBody>
      </p:sp>
      <p:sp>
        <p:nvSpPr>
          <p:cNvPr id="28" name="TextBox 27">
            <a:extLst>
              <a:ext uri="{FF2B5EF4-FFF2-40B4-BE49-F238E27FC236}">
                <a16:creationId xmlns:a16="http://schemas.microsoft.com/office/drawing/2014/main" id="{21CC81CF-AF94-C3BA-44BB-D8DC964CCB3D}"/>
              </a:ext>
            </a:extLst>
          </p:cNvPr>
          <p:cNvSpPr txBox="1"/>
          <p:nvPr/>
        </p:nvSpPr>
        <p:spPr>
          <a:xfrm>
            <a:off x="7918459" y="4681911"/>
            <a:ext cx="2607481" cy="307777"/>
          </a:xfrm>
          <a:prstGeom prst="rect">
            <a:avLst/>
          </a:prstGeom>
          <a:noFill/>
        </p:spPr>
        <p:txBody>
          <a:bodyPr wrap="square">
            <a:spAutoFit/>
          </a:bodyPr>
          <a:lstStyle/>
          <a:p>
            <a:r>
              <a:rPr lang="en-US" sz="1400" dirty="0">
                <a:latin typeface="Comic Sans MS" panose="030F0702030302020204" pitchFamily="66" charset="0"/>
              </a:rPr>
              <a:t>m </a:t>
            </a:r>
            <a:r>
              <a:rPr lang="en-US" sz="1400" dirty="0">
                <a:latin typeface="Comic Sans MS" panose="030F0702030302020204" pitchFamily="66" charset="0"/>
                <a:sym typeface="Wingdings" panose="05000000000000000000" pitchFamily="2" charset="2"/>
              </a:rPr>
              <a:t></a:t>
            </a:r>
            <a:r>
              <a:rPr lang="en-US" sz="1400" dirty="0">
                <a:latin typeface="Comic Sans MS" panose="030F0702030302020204" pitchFamily="66" charset="0"/>
              </a:rPr>
              <a:t>  (u</a:t>
            </a:r>
            <a:r>
              <a:rPr lang="en-US" sz="1400" baseline="-25000" dirty="0">
                <a:latin typeface="Comic Sans MS" panose="030F0702030302020204" pitchFamily="66" charset="0"/>
              </a:rPr>
              <a:t>1 </a:t>
            </a:r>
            <a:r>
              <a:rPr lang="en-US" sz="1400" dirty="0">
                <a:latin typeface="Comic Sans MS" panose="030F0702030302020204" pitchFamily="66" charset="0"/>
              </a:rPr>
              <a:t>/ u</a:t>
            </a:r>
            <a:r>
              <a:rPr lang="en-US" sz="1400" baseline="-25000" dirty="0">
                <a:latin typeface="Comic Sans MS" panose="030F0702030302020204" pitchFamily="66" charset="0"/>
              </a:rPr>
              <a:t>2</a:t>
            </a:r>
            <a:r>
              <a:rPr lang="en-US" sz="1400" baseline="30000" dirty="0">
                <a:latin typeface="Comic Sans MS" panose="030F0702030302020204" pitchFamily="66" charset="0"/>
              </a:rPr>
              <a:t>x</a:t>
            </a:r>
            <a:r>
              <a:rPr lang="en-US" sz="1400" dirty="0">
                <a:latin typeface="Comic Sans MS" panose="030F0702030302020204" pitchFamily="66" charset="0"/>
              </a:rPr>
              <a:t>)  =</a:t>
            </a:r>
            <a:r>
              <a:rPr lang="en-US" sz="1400" baseline="30000" dirty="0">
                <a:latin typeface="Comic Sans MS" panose="030F0702030302020204" pitchFamily="66" charset="0"/>
              </a:rPr>
              <a:t> </a:t>
            </a:r>
            <a:r>
              <a:rPr lang="en-US" sz="1400" dirty="0">
                <a:latin typeface="Comic Sans MS" panose="030F0702030302020204" pitchFamily="66" charset="0"/>
              </a:rPr>
              <a:t>h</a:t>
            </a:r>
            <a:r>
              <a:rPr lang="en-US" sz="1400" baseline="30000" dirty="0">
                <a:latin typeface="Comic Sans MS" panose="030F0702030302020204" pitchFamily="66" charset="0"/>
              </a:rPr>
              <a:t>(s(a-b)</a:t>
            </a:r>
            <a:endParaRPr lang="el-GR" sz="1400" dirty="0"/>
          </a:p>
        </p:txBody>
      </p:sp>
      <p:sp>
        <p:nvSpPr>
          <p:cNvPr id="30" name="TextBox 29">
            <a:extLst>
              <a:ext uri="{FF2B5EF4-FFF2-40B4-BE49-F238E27FC236}">
                <a16:creationId xmlns:a16="http://schemas.microsoft.com/office/drawing/2014/main" id="{E7EE4AE9-30E2-698D-0D77-CBD5CF585E07}"/>
              </a:ext>
            </a:extLst>
          </p:cNvPr>
          <p:cNvSpPr txBox="1"/>
          <p:nvPr/>
        </p:nvSpPr>
        <p:spPr>
          <a:xfrm>
            <a:off x="7070478" y="6119805"/>
            <a:ext cx="4092044" cy="415498"/>
          </a:xfrm>
          <a:prstGeom prst="rect">
            <a:avLst/>
          </a:prstGeom>
          <a:noFill/>
          <a:ln>
            <a:solidFill>
              <a:schemeClr val="tx1"/>
            </a:solidFill>
          </a:ln>
        </p:spPr>
        <p:txBody>
          <a:bodyPr wrap="square">
            <a:spAutoFit/>
          </a:bodyPr>
          <a:lstStyle/>
          <a:p>
            <a:r>
              <a:rPr lang="en-US" sz="1050" dirty="0"/>
              <a:t>If </a:t>
            </a:r>
            <a:r>
              <a:rPr lang="en-US" sz="1050" dirty="0">
                <a:latin typeface="Comic Sans MS" panose="030F0702030302020204" pitchFamily="66" charset="0"/>
              </a:rPr>
              <a:t>m = 1,</a:t>
            </a:r>
            <a:r>
              <a:rPr lang="en-US" sz="1050" dirty="0"/>
              <a:t> Alice learns that her location </a:t>
            </a:r>
            <a:r>
              <a:rPr lang="en-US" sz="1050" dirty="0">
                <a:latin typeface="Comic Sans MS" panose="030F0702030302020204" pitchFamily="66" charset="0"/>
              </a:rPr>
              <a:t>a</a:t>
            </a:r>
            <a:r>
              <a:rPr lang="en-US" sz="1050" dirty="0"/>
              <a:t> is the same as Bob’s location </a:t>
            </a:r>
            <a:r>
              <a:rPr lang="en-US" sz="1050" dirty="0">
                <a:latin typeface="Comic Sans MS" panose="030F0702030302020204" pitchFamily="66" charset="0"/>
              </a:rPr>
              <a:t>b</a:t>
            </a:r>
            <a:r>
              <a:rPr lang="en-US" sz="1050" dirty="0"/>
              <a:t>. If not, she learns that she is not in the same location and nothing else.</a:t>
            </a:r>
            <a:endParaRPr lang="el-GR" sz="1050" dirty="0"/>
          </a:p>
        </p:txBody>
      </p:sp>
      <p:cxnSp>
        <p:nvCxnSpPr>
          <p:cNvPr id="32" name="Ευθεία γραμμή σύνδεσης 31">
            <a:extLst>
              <a:ext uri="{FF2B5EF4-FFF2-40B4-BE49-F238E27FC236}">
                <a16:creationId xmlns:a16="http://schemas.microsoft.com/office/drawing/2014/main" id="{33ED0A43-99E4-D104-CB3F-38A920390368}"/>
              </a:ext>
            </a:extLst>
          </p:cNvPr>
          <p:cNvCxnSpPr>
            <a:cxnSpLocks/>
          </p:cNvCxnSpPr>
          <p:nvPr/>
        </p:nvCxnSpPr>
        <p:spPr>
          <a:xfrm flipV="1">
            <a:off x="907636" y="2485518"/>
            <a:ext cx="11120658" cy="222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Ευθεία γραμμή σύνδεσης 35">
            <a:extLst>
              <a:ext uri="{FF2B5EF4-FFF2-40B4-BE49-F238E27FC236}">
                <a16:creationId xmlns:a16="http://schemas.microsoft.com/office/drawing/2014/main" id="{16E7F829-C9E3-A51A-99D2-9BFFDEE3EEC7}"/>
              </a:ext>
            </a:extLst>
          </p:cNvPr>
          <p:cNvCxnSpPr>
            <a:cxnSpLocks/>
          </p:cNvCxnSpPr>
          <p:nvPr/>
        </p:nvCxnSpPr>
        <p:spPr>
          <a:xfrm flipV="1">
            <a:off x="1004737" y="4383992"/>
            <a:ext cx="11120658" cy="222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Ευθεία γραμμή σύνδεσης 36">
            <a:extLst>
              <a:ext uri="{FF2B5EF4-FFF2-40B4-BE49-F238E27FC236}">
                <a16:creationId xmlns:a16="http://schemas.microsoft.com/office/drawing/2014/main" id="{AD81DFD6-E22C-DAB2-4095-397565D68FAD}"/>
              </a:ext>
            </a:extLst>
          </p:cNvPr>
          <p:cNvCxnSpPr>
            <a:cxnSpLocks/>
          </p:cNvCxnSpPr>
          <p:nvPr/>
        </p:nvCxnSpPr>
        <p:spPr>
          <a:xfrm>
            <a:off x="6230538" y="1364125"/>
            <a:ext cx="16941" cy="54938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30" name="Picture 6" descr="C3 – The Technology Arm of the United Nations University » encryption">
            <a:extLst>
              <a:ext uri="{FF2B5EF4-FFF2-40B4-BE49-F238E27FC236}">
                <a16:creationId xmlns:a16="http://schemas.microsoft.com/office/drawing/2014/main" id="{B67CF109-A153-BFED-E501-BEEA6B1B384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021567" y="5001764"/>
            <a:ext cx="530739" cy="53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420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3467" y="321734"/>
            <a:ext cx="10905066" cy="1135737"/>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dirty="0" err="1">
                <a:latin typeface="+mj-lt"/>
                <a:ea typeface="+mj-ea"/>
                <a:cs typeface="+mj-cs"/>
              </a:rPr>
              <a:t>ElGamal</a:t>
            </a:r>
            <a:endParaRPr lang="en-US" sz="4400" dirty="0">
              <a:latin typeface="+mj-lt"/>
              <a:ea typeface="+mj-ea"/>
              <a:cs typeface="+mj-cs"/>
            </a:endParaRPr>
          </a:p>
        </p:txBody>
      </p:sp>
      <p:sp>
        <p:nvSpPr>
          <p:cNvPr id="7" name="Content Placeholder 6"/>
          <p:cNvSpPr>
            <a:spLocks noGrp="1"/>
          </p:cNvSpPr>
          <p:nvPr>
            <p:ph sz="half" idx="2"/>
          </p:nvPr>
        </p:nvSpPr>
        <p:spPr>
          <a:xfrm>
            <a:off x="643467" y="1457470"/>
            <a:ext cx="5242178" cy="5078795"/>
          </a:xfrm>
        </p:spPr>
        <p:txBody>
          <a:bodyPr vert="horz" lIns="91440" tIns="45720" rIns="91440" bIns="45720" rtlCol="0">
            <a:normAutofit fontScale="92500"/>
          </a:bodyPr>
          <a:lstStyle/>
          <a:p>
            <a:pPr>
              <a:lnSpc>
                <a:spcPct val="120000"/>
              </a:lnSpc>
            </a:pPr>
            <a:r>
              <a:rPr lang="en-US" sz="1800" b="1" dirty="0"/>
              <a:t>Asymmetric key encryption algorithm for public-key cryptography based on the Diffie–Hellman key exchange</a:t>
            </a:r>
          </a:p>
          <a:p>
            <a:pPr>
              <a:lnSpc>
                <a:spcPct val="120000"/>
              </a:lnSpc>
            </a:pPr>
            <a:r>
              <a:rPr lang="en-US" sz="1800" b="1" dirty="0" err="1"/>
              <a:t>ElGamal</a:t>
            </a:r>
            <a:r>
              <a:rPr lang="en-US" sz="1800" b="1" baseline="-25000" dirty="0" err="1"/>
              <a:t>ECC</a:t>
            </a:r>
            <a:r>
              <a:rPr lang="en-US" sz="1800" b="1" dirty="0"/>
              <a:t>: </a:t>
            </a:r>
          </a:p>
          <a:p>
            <a:pPr lvl="1">
              <a:lnSpc>
                <a:spcPct val="120000"/>
              </a:lnSpc>
            </a:pPr>
            <a:r>
              <a:rPr lang="en-US" sz="1800" dirty="0"/>
              <a:t>Elliptic Curve Cryptography (ECC) used with </a:t>
            </a:r>
            <a:r>
              <a:rPr lang="en-US" sz="1800" dirty="0" err="1"/>
              <a:t>ElGamal</a:t>
            </a:r>
            <a:r>
              <a:rPr lang="en-US" sz="1800" dirty="0"/>
              <a:t> to create faster, smaller and more efficient cryptographic keys.</a:t>
            </a:r>
          </a:p>
          <a:p>
            <a:pPr marL="228600" lvl="1">
              <a:lnSpc>
                <a:spcPct val="120000"/>
              </a:lnSpc>
              <a:spcBef>
                <a:spcPts val="1000"/>
              </a:spcBef>
            </a:pPr>
            <a:r>
              <a:rPr lang="en-US" sz="1800" b="1" dirty="0"/>
              <a:t>Security-1</a:t>
            </a:r>
          </a:p>
          <a:p>
            <a:pPr marL="685800" lvl="2">
              <a:lnSpc>
                <a:spcPct val="120000"/>
              </a:lnSpc>
              <a:spcBef>
                <a:spcPts val="1000"/>
              </a:spcBef>
            </a:pPr>
            <a:r>
              <a:rPr lang="en-US" sz="1800" dirty="0"/>
              <a:t>depends on the properties of the underlying group </a:t>
            </a:r>
            <a:r>
              <a:rPr lang="en-US" sz="1800" dirty="0">
                <a:latin typeface="Comic Sans MS" panose="030F0702030302020204" pitchFamily="66" charset="0"/>
              </a:rPr>
              <a:t>G</a:t>
            </a:r>
            <a:r>
              <a:rPr lang="en-US" sz="1800" dirty="0"/>
              <a:t> as well as any padding scheme used on the messages.</a:t>
            </a:r>
          </a:p>
          <a:p>
            <a:pPr marL="685800" lvl="2">
              <a:lnSpc>
                <a:spcPct val="120000"/>
              </a:lnSpc>
              <a:spcBef>
                <a:spcPts val="1000"/>
              </a:spcBef>
            </a:pPr>
            <a:r>
              <a:rPr lang="en-US" sz="1800" dirty="0"/>
              <a:t>If the computational Diffie–Hellman assumption (CDH) holds in the underlying cyclic group </a:t>
            </a:r>
            <a:r>
              <a:rPr lang="en-US" sz="1800" dirty="0">
                <a:latin typeface="Comic Sans MS" panose="030F0702030302020204" pitchFamily="66" charset="0"/>
              </a:rPr>
              <a:t>G</a:t>
            </a:r>
            <a:r>
              <a:rPr lang="en-US" sz="1800" dirty="0"/>
              <a:t>, then the encryption function is secure.</a:t>
            </a:r>
          </a:p>
        </p:txBody>
      </p:sp>
      <p:sp>
        <p:nvSpPr>
          <p:cNvPr id="3" name="TextBox 2">
            <a:extLst>
              <a:ext uri="{FF2B5EF4-FFF2-40B4-BE49-F238E27FC236}">
                <a16:creationId xmlns:a16="http://schemas.microsoft.com/office/drawing/2014/main" id="{5E4D3870-68BD-D59C-BA6B-3D6A44C333CC}"/>
              </a:ext>
            </a:extLst>
          </p:cNvPr>
          <p:cNvSpPr txBox="1"/>
          <p:nvPr/>
        </p:nvSpPr>
        <p:spPr>
          <a:xfrm>
            <a:off x="5555180" y="2499262"/>
            <a:ext cx="6096688" cy="4037003"/>
          </a:xfrm>
          <a:prstGeom prst="rect">
            <a:avLst/>
          </a:prstGeom>
          <a:noFill/>
        </p:spPr>
        <p:txBody>
          <a:bodyPr wrap="square">
            <a:spAutoFit/>
          </a:bodyPr>
          <a:lstStyle/>
          <a:p>
            <a:pPr marL="400050" lvl="1" indent="-171450">
              <a:spcBef>
                <a:spcPts val="1000"/>
              </a:spcBef>
              <a:buFont typeface="Arial" panose="020B0604020202020204" pitchFamily="34" charset="0"/>
              <a:buChar char="•"/>
            </a:pPr>
            <a:r>
              <a:rPr lang="en-US" b="1" dirty="0"/>
              <a:t>Security-2</a:t>
            </a:r>
            <a:endParaRPr lang="en-US" dirty="0"/>
          </a:p>
          <a:p>
            <a:pPr marL="857250" lvl="2" indent="-171450">
              <a:spcBef>
                <a:spcPts val="1000"/>
              </a:spcBef>
              <a:buFont typeface="Arial" panose="020B0604020202020204" pitchFamily="34" charset="0"/>
              <a:buChar char="•"/>
            </a:pPr>
            <a:r>
              <a:rPr lang="en-US" dirty="0"/>
              <a:t>If the decisional Diffie–Hellman assumption (DDH) holds in</a:t>
            </a:r>
            <a:r>
              <a:rPr lang="en-US" dirty="0">
                <a:latin typeface="Comic Sans MS" panose="030F0702030302020204" pitchFamily="66" charset="0"/>
              </a:rPr>
              <a:t> G</a:t>
            </a:r>
            <a:r>
              <a:rPr lang="en-US" dirty="0"/>
              <a:t>, then </a:t>
            </a:r>
            <a:r>
              <a:rPr lang="en-US" dirty="0" err="1"/>
              <a:t>ElGamal</a:t>
            </a:r>
            <a:r>
              <a:rPr lang="en-US" dirty="0"/>
              <a:t> achieves semantic security.</a:t>
            </a:r>
          </a:p>
          <a:p>
            <a:pPr marL="857250" lvl="2" indent="-171450">
              <a:spcBef>
                <a:spcPts val="1000"/>
              </a:spcBef>
              <a:buFont typeface="Arial" panose="020B0604020202020204" pitchFamily="34" charset="0"/>
              <a:buChar char="•"/>
            </a:pPr>
            <a:r>
              <a:rPr lang="en-US" dirty="0"/>
              <a:t>Unconditionally malleable, and therefore is not secure under chosen ciphertext attack.</a:t>
            </a:r>
          </a:p>
          <a:p>
            <a:pPr marL="857250" lvl="2" indent="-171450">
              <a:spcBef>
                <a:spcPts val="1000"/>
              </a:spcBef>
              <a:buFont typeface="Arial" panose="020B0604020202020204" pitchFamily="34" charset="0"/>
              <a:buChar char="•"/>
            </a:pPr>
            <a:r>
              <a:rPr lang="en-US" dirty="0"/>
              <a:t>To achieve chosen-ciphertext security, the scheme must be further modified.</a:t>
            </a:r>
          </a:p>
          <a:p>
            <a:pPr marL="400050" lvl="1" indent="-171450">
              <a:spcBef>
                <a:spcPts val="1000"/>
              </a:spcBef>
              <a:buFont typeface="Arial" panose="020B0604020202020204" pitchFamily="34" charset="0"/>
              <a:buChar char="•"/>
            </a:pPr>
            <a:r>
              <a:rPr lang="en-US" b="1" dirty="0"/>
              <a:t>Efficiency</a:t>
            </a:r>
          </a:p>
          <a:p>
            <a:pPr marL="857250" lvl="2" indent="-171450">
              <a:spcBef>
                <a:spcPts val="1000"/>
              </a:spcBef>
              <a:buFont typeface="Arial" panose="020B0604020202020204" pitchFamily="34" charset="0"/>
              <a:buChar char="•"/>
            </a:pPr>
            <a:r>
              <a:rPr lang="en-US" dirty="0" err="1"/>
              <a:t>ElGamal</a:t>
            </a:r>
            <a:r>
              <a:rPr lang="en-US" dirty="0"/>
              <a:t> encryption is probabilistic.</a:t>
            </a:r>
          </a:p>
          <a:p>
            <a:pPr marL="857250" lvl="2" indent="-171450">
              <a:spcBef>
                <a:spcPts val="1000"/>
              </a:spcBef>
              <a:buFont typeface="Arial" panose="020B0604020202020204" pitchFamily="34" charset="0"/>
              <a:buChar char="•"/>
            </a:pPr>
            <a:r>
              <a:rPr lang="en-US" dirty="0"/>
              <a:t>Encryption requires three or two exponentiations.</a:t>
            </a:r>
          </a:p>
          <a:p>
            <a:pPr marL="857250" lvl="2" indent="-171450">
              <a:spcBef>
                <a:spcPts val="1000"/>
              </a:spcBef>
              <a:buFont typeface="Arial" panose="020B0604020202020204" pitchFamily="34" charset="0"/>
              <a:buChar char="•"/>
            </a:pPr>
            <a:r>
              <a:rPr lang="en-US" dirty="0"/>
              <a:t>Decryption requires two or one exponentiation.</a:t>
            </a:r>
          </a:p>
        </p:txBody>
      </p:sp>
      <p:sp>
        <p:nvSpPr>
          <p:cNvPr id="4" name="Επεξήγηση: Γραμμή 3">
            <a:extLst>
              <a:ext uri="{FF2B5EF4-FFF2-40B4-BE49-F238E27FC236}">
                <a16:creationId xmlns:a16="http://schemas.microsoft.com/office/drawing/2014/main" id="{36097974-3C7F-A1FA-5E17-95724A60C167}"/>
              </a:ext>
            </a:extLst>
          </p:cNvPr>
          <p:cNvSpPr/>
          <p:nvPr/>
        </p:nvSpPr>
        <p:spPr>
          <a:xfrm>
            <a:off x="6490952" y="842629"/>
            <a:ext cx="5160916" cy="1135737"/>
          </a:xfrm>
          <a:prstGeom prst="borderCallout1">
            <a:avLst>
              <a:gd name="adj1" fmla="val 98632"/>
              <a:gd name="adj2" fmla="val 98709"/>
              <a:gd name="adj3" fmla="val 215514"/>
              <a:gd name="adj4" fmla="val 9133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0" i="0" dirty="0">
                <a:solidFill>
                  <a:srgbClr val="333333"/>
                </a:solidFill>
                <a:effectLst/>
                <a:latin typeface="-apple-system"/>
              </a:rPr>
              <a:t>Choose between two plaintexts, m</a:t>
            </a:r>
            <a:r>
              <a:rPr lang="en-US" b="0" i="0" baseline="-25000" dirty="0">
                <a:solidFill>
                  <a:srgbClr val="333333"/>
                </a:solidFill>
                <a:effectLst/>
                <a:latin typeface="-apple-system"/>
              </a:rPr>
              <a:t>0</a:t>
            </a:r>
            <a:r>
              <a:rPr lang="en-US" b="0" i="0" dirty="0">
                <a:solidFill>
                  <a:srgbClr val="333333"/>
                </a:solidFill>
                <a:effectLst/>
                <a:latin typeface="-apple-system"/>
              </a:rPr>
              <a:t> and m</a:t>
            </a:r>
            <a:r>
              <a:rPr lang="en-US" b="0" i="0" baseline="-25000" dirty="0">
                <a:solidFill>
                  <a:srgbClr val="333333"/>
                </a:solidFill>
                <a:effectLst/>
                <a:latin typeface="-apple-system"/>
              </a:rPr>
              <a:t>1</a:t>
            </a:r>
            <a:r>
              <a:rPr lang="en-US" b="0" i="0" dirty="0">
                <a:solidFill>
                  <a:srgbClr val="333333"/>
                </a:solidFill>
                <a:effectLst/>
                <a:latin typeface="-apple-system"/>
              </a:rPr>
              <a:t>, and receive encryption of either one. Semantically secure, if cannot guess with P != 1/2 whether given is an encryption of m</a:t>
            </a:r>
            <a:r>
              <a:rPr lang="en-US" b="0" i="0" baseline="-25000" dirty="0">
                <a:solidFill>
                  <a:srgbClr val="333333"/>
                </a:solidFill>
                <a:effectLst/>
                <a:latin typeface="-apple-system"/>
              </a:rPr>
              <a:t>0</a:t>
            </a:r>
            <a:r>
              <a:rPr lang="en-US" b="0" i="0" dirty="0">
                <a:solidFill>
                  <a:srgbClr val="333333"/>
                </a:solidFill>
                <a:effectLst/>
                <a:latin typeface="-apple-system"/>
              </a:rPr>
              <a:t> or m</a:t>
            </a:r>
            <a:r>
              <a:rPr lang="en-US" b="0" i="0" baseline="-25000" dirty="0">
                <a:solidFill>
                  <a:srgbClr val="333333"/>
                </a:solidFill>
                <a:effectLst/>
                <a:latin typeface="-apple-system"/>
              </a:rPr>
              <a:t>1</a:t>
            </a:r>
            <a:r>
              <a:rPr lang="en-US" b="0" i="0" dirty="0">
                <a:solidFill>
                  <a:srgbClr val="333333"/>
                </a:solidFill>
                <a:effectLst/>
                <a:latin typeface="-apple-system"/>
              </a:rPr>
              <a:t>.</a:t>
            </a:r>
            <a:endParaRPr lang="en-US" dirty="0"/>
          </a:p>
        </p:txBody>
      </p:sp>
    </p:spTree>
    <p:extLst>
      <p:ext uri="{BB962C8B-B14F-4D97-AF65-F5344CB8AC3E}">
        <p14:creationId xmlns:p14="http://schemas.microsoft.com/office/powerpoint/2010/main" val="4264210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2AC420E-F79A-4FB7-8013-94B1E8B63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592824" cy="3233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66648" y="655591"/>
            <a:ext cx="4929352" cy="2315616"/>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kern="1200">
                <a:solidFill>
                  <a:schemeClr val="tx1"/>
                </a:solidFill>
                <a:latin typeface="+mj-lt"/>
                <a:ea typeface="+mj-ea"/>
                <a:cs typeface="+mj-cs"/>
              </a:rPr>
              <a:t>Protocols based on ElGamal</a:t>
            </a:r>
          </a:p>
        </p:txBody>
      </p:sp>
      <p:sp>
        <p:nvSpPr>
          <p:cNvPr id="17" name="Rectangle 16">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8E8872B6-836E-4281-A971-D133C61875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0" name="Rectangle 64">
              <a:extLst>
                <a:ext uri="{FF2B5EF4-FFF2-40B4-BE49-F238E27FC236}">
                  <a16:creationId xmlns:a16="http://schemas.microsoft.com/office/drawing/2014/main" id="{0B655FA0-F08E-419A-83F5-23E3ADA5A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AD8E9261-7E3D-4B22-9B39-8CC1D4F43F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4">
              <a:extLst>
                <a:ext uri="{FF2B5EF4-FFF2-40B4-BE49-F238E27FC236}">
                  <a16:creationId xmlns:a16="http://schemas.microsoft.com/office/drawing/2014/main" id="{632485D7-A2AD-470C-BD26-EABCF63F9C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22BD4173-4E70-447E-9DFE-F4E5CB830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4">
              <a:extLst>
                <a:ext uri="{FF2B5EF4-FFF2-40B4-BE49-F238E27FC236}">
                  <a16:creationId xmlns:a16="http://schemas.microsoft.com/office/drawing/2014/main" id="{037F912F-356C-4A91-B15E-7A1D626E6D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49B3E584-4770-448C-AEA7-2CEE9F85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BB0DAED8-C4B6-4A57-9196-B11759865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72B27AFA-86A5-4FB9-9FE1-33E250396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655899FB-5538-4E4C-B95A-D3BA49BBD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885694C0-F226-4392-885A-1056B163F3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483E3282-BB58-46D8-BB45-F7F2DBCCF1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402E8DFE-1141-4DAF-AB0C-A74CC0EFD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B261BAA8-8B84-4751-80F6-9153C68F2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10FB8389-B4B0-4276-A6EB-5535937738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7E496AA7-168D-4B53-A954-31C3A61C22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E0223324-6476-4A1F-B26F-77CB4E5AA0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81E2E8B6-2216-47C5-A3C2-1DBAD819E3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9A0ABF1C-7928-4DD3-B9A6-6B599599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8D1F42DA-9F6E-477D-B3BB-92EC089DBC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9457FA40-677B-4BAA-BF89-253A485DD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606971"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a:extLst>
              <a:ext uri="{FF2B5EF4-FFF2-40B4-BE49-F238E27FC236}">
                <a16:creationId xmlns:a16="http://schemas.microsoft.com/office/drawing/2014/main" id="{86539251-9DFE-45C5-A282-9E51F7D39C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5814" y="3858577"/>
            <a:ext cx="5491019" cy="2379807"/>
          </a:xfrm>
          <a:prstGeom prst="rect">
            <a:avLst/>
          </a:prstGeom>
        </p:spPr>
      </p:pic>
      <p:sp>
        <p:nvSpPr>
          <p:cNvPr id="7" name="Content Placeholder 6"/>
          <p:cNvSpPr>
            <a:spLocks noGrp="1"/>
          </p:cNvSpPr>
          <p:nvPr>
            <p:ph sz="half" idx="2"/>
          </p:nvPr>
        </p:nvSpPr>
        <p:spPr>
          <a:xfrm>
            <a:off x="7169101" y="521207"/>
            <a:ext cx="4496426" cy="5957789"/>
          </a:xfrm>
        </p:spPr>
        <p:txBody>
          <a:bodyPr vert="horz" lIns="91440" tIns="45720" rIns="91440" bIns="45720" rtlCol="0" anchor="ctr">
            <a:normAutofit/>
          </a:bodyPr>
          <a:lstStyle/>
          <a:p>
            <a:r>
              <a:rPr lang="en-US" sz="1700"/>
              <a:t>Narayanan et al. 2011 (Location Privacy via Private Proximity Testing)</a:t>
            </a:r>
          </a:p>
          <a:p>
            <a:pPr lvl="1"/>
            <a:r>
              <a:rPr lang="en-US" sz="1700"/>
              <a:t>A P2P protocol based on a mechanism of Lipmaa and the adaption for the asymmetric setting (ElGamal) with an efficiency improvement</a:t>
            </a:r>
          </a:p>
          <a:p>
            <a:pPr lvl="1"/>
            <a:r>
              <a:rPr lang="en-US" sz="1700"/>
              <a:t>Secure against arbitrary collusion assuming the hardness of the standard Decision Diffie-Hellman problem.</a:t>
            </a:r>
          </a:p>
          <a:p>
            <a:pPr lvl="1"/>
            <a:r>
              <a:rPr lang="en-US" sz="1700"/>
              <a:t>3 exponentiations for Alice and 2 for Bob.</a:t>
            </a:r>
          </a:p>
          <a:p>
            <a:r>
              <a:rPr lang="en-US" sz="1700"/>
              <a:t>Hallgren et al. 2015  (InnerCircle: A Parallelizable Decentralized Privacy-Preserving Location Proximity Protocol)</a:t>
            </a:r>
          </a:p>
          <a:p>
            <a:pPr lvl="1"/>
            <a:r>
              <a:rPr lang="en-US" sz="1700"/>
              <a:t>A P2P protocol tested with Paillier encryption, ElGamal</a:t>
            </a:r>
            <a:r>
              <a:rPr lang="en-US" sz="1700" baseline="-25000"/>
              <a:t>ℤ </a:t>
            </a:r>
            <a:r>
              <a:rPr lang="en-US" sz="1700"/>
              <a:t>and ElGamal</a:t>
            </a:r>
            <a:r>
              <a:rPr lang="en-US" sz="1700" baseline="-25000"/>
              <a:t>ECC</a:t>
            </a:r>
          </a:p>
          <a:p>
            <a:pPr lvl="1"/>
            <a:r>
              <a:rPr lang="en-US" sz="1700"/>
              <a:t>Compared with protocols that use Garbled Circuits and homomorphic encryption (i.e., TASTY and FasterGC) and itself implemented with Paillier encryption, ElGamal</a:t>
            </a:r>
            <a:r>
              <a:rPr lang="en-US" sz="1700" baseline="-25000"/>
              <a:t>ℤ </a:t>
            </a:r>
            <a:r>
              <a:rPr lang="en-US" sz="1700"/>
              <a:t>and ElGamal</a:t>
            </a:r>
            <a:r>
              <a:rPr lang="en-US" sz="1700" baseline="-25000"/>
              <a:t>ECC </a:t>
            </a:r>
            <a:r>
              <a:rPr lang="en-US" sz="1700"/>
              <a:t>prove to be faster.</a:t>
            </a:r>
          </a:p>
        </p:txBody>
      </p:sp>
      <p:sp>
        <p:nvSpPr>
          <p:cNvPr id="5" name="TextBox 4">
            <a:extLst>
              <a:ext uri="{FF2B5EF4-FFF2-40B4-BE49-F238E27FC236}">
                <a16:creationId xmlns:a16="http://schemas.microsoft.com/office/drawing/2014/main" id="{D2ED9B2E-B5E2-1D80-A9B1-8014A5C939C3}"/>
              </a:ext>
            </a:extLst>
          </p:cNvPr>
          <p:cNvSpPr txBox="1"/>
          <p:nvPr/>
        </p:nvSpPr>
        <p:spPr>
          <a:xfrm>
            <a:off x="2215547" y="6240414"/>
            <a:ext cx="3083471" cy="307777"/>
          </a:xfrm>
          <a:prstGeom prst="rect">
            <a:avLst/>
          </a:prstGeom>
          <a:noFill/>
        </p:spPr>
        <p:txBody>
          <a:bodyPr wrap="square">
            <a:spAutoFit/>
          </a:bodyPr>
          <a:lstStyle/>
          <a:p>
            <a:pPr>
              <a:spcAft>
                <a:spcPts val="600"/>
              </a:spcAft>
            </a:pPr>
            <a:r>
              <a:rPr lang="en-US" sz="1400" b="1" dirty="0"/>
              <a:t>Figure:</a:t>
            </a:r>
            <a:r>
              <a:rPr lang="en-US" sz="1400" dirty="0"/>
              <a:t> </a:t>
            </a:r>
            <a:r>
              <a:rPr lang="en-US" sz="1400" dirty="0" err="1"/>
              <a:t>Hallgren</a:t>
            </a:r>
            <a:r>
              <a:rPr lang="en-US" sz="1400" dirty="0"/>
              <a:t> et al. 2015 comparison</a:t>
            </a:r>
            <a:endParaRPr lang="el-GR" sz="1400" dirty="0"/>
          </a:p>
        </p:txBody>
      </p:sp>
    </p:spTree>
    <p:extLst>
      <p:ext uri="{BB962C8B-B14F-4D97-AF65-F5344CB8AC3E}">
        <p14:creationId xmlns:p14="http://schemas.microsoft.com/office/powerpoint/2010/main" val="1348070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643467" y="321734"/>
            <a:ext cx="10905066" cy="1135737"/>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3600" b="1" i="0" u="none" strike="noStrike" kern="1200" cap="none" spc="0" normalizeH="0" baseline="0" noProof="0" dirty="0">
                <a:ln>
                  <a:noFill/>
                </a:ln>
                <a:solidFill>
                  <a:schemeClr val="tx1"/>
                </a:solidFill>
                <a:effectLst/>
                <a:uLnTx/>
                <a:uFillTx/>
                <a:latin typeface="+mj-lt"/>
                <a:ea typeface="+mj-ea"/>
                <a:cs typeface="+mj-cs"/>
              </a:rPr>
              <a:t>RSA – How it works for PPT</a:t>
            </a:r>
          </a:p>
        </p:txBody>
      </p:sp>
      <mc:AlternateContent xmlns:mc="http://schemas.openxmlformats.org/markup-compatibility/2006" xmlns:a14="http://schemas.microsoft.com/office/drawing/2010/main">
        <mc:Choice Requires="a14">
          <p:sp>
            <p:nvSpPr>
              <p:cNvPr id="7" name="Content Placeholder 6"/>
              <p:cNvSpPr>
                <a:spLocks noGrp="1"/>
              </p:cNvSpPr>
              <p:nvPr>
                <p:ph sz="half" idx="2"/>
              </p:nvPr>
            </p:nvSpPr>
            <p:spPr>
              <a:xfrm>
                <a:off x="363694" y="2145327"/>
                <a:ext cx="5514604" cy="4605407"/>
              </a:xfrm>
            </p:spPr>
            <p:txBody>
              <a:bodyPr vert="horz" lIns="91440" tIns="45720" rIns="91440" bIns="45720" rtlCol="0">
                <a:normAutofit/>
              </a:bodyPr>
              <a:lstStyle/>
              <a:p>
                <a:pPr lvl="1"/>
                <a:endParaRPr lang="en-US" sz="1400" b="1" dirty="0"/>
              </a:p>
              <a:p>
                <a:pPr lvl="1"/>
                <a:endParaRPr lang="en-US" sz="1400" b="1" dirty="0"/>
              </a:p>
              <a:p>
                <a:pPr lvl="1"/>
                <a:r>
                  <a:rPr lang="en-US" sz="1400" b="1" dirty="0"/>
                  <a:t>Round 1 – Alice’s key generation, encryption and distribution</a:t>
                </a:r>
              </a:p>
              <a:p>
                <a:pPr lvl="2"/>
                <a:r>
                  <a:rPr lang="en-US" sz="1400" dirty="0"/>
                  <a:t>Alice picks a random integer </a:t>
                </a:r>
                <a:r>
                  <a:rPr lang="en-US" sz="1400" dirty="0" err="1">
                    <a:latin typeface="Comic Sans MS" panose="030F0702030302020204" pitchFamily="66" charset="0"/>
                  </a:rPr>
                  <a:t>r</a:t>
                </a:r>
                <a:r>
                  <a:rPr lang="en-US" sz="1400" baseline="-25000" dirty="0" err="1">
                    <a:latin typeface="Comic Sans MS" panose="030F0702030302020204" pitchFamily="66" charset="0"/>
                  </a:rPr>
                  <a:t>A</a:t>
                </a:r>
                <a:r>
                  <a:rPr lang="en-US" sz="1400" dirty="0"/>
                  <a:t> and </a:t>
                </a:r>
              </a:p>
              <a:p>
                <a:pPr lvl="2"/>
                <a:r>
                  <a:rPr lang="en-US" sz="1400" dirty="0"/>
                  <a:t>Computes </a:t>
                </a:r>
                <a:r>
                  <a:rPr lang="en-US" sz="1400" dirty="0" err="1">
                    <a:latin typeface="Comic Sans MS" panose="030F0702030302020204" pitchFamily="66" charset="0"/>
                  </a:rPr>
                  <a:t>c</a:t>
                </a:r>
                <a:r>
                  <a:rPr lang="en-US" sz="1400" baseline="-25000" dirty="0" err="1">
                    <a:latin typeface="Comic Sans MS" panose="030F0702030302020204" pitchFamily="66" charset="0"/>
                  </a:rPr>
                  <a:t>A</a:t>
                </a:r>
                <a:r>
                  <a:rPr lang="en-US" sz="1400" dirty="0">
                    <a:latin typeface="Comic Sans MS" panose="030F0702030302020204" pitchFamily="66" charset="0"/>
                  </a:rPr>
                  <a:t> </a:t>
                </a:r>
                <a:r>
                  <a:rPr lang="en-US" sz="1400" dirty="0">
                    <a:latin typeface="Comic Sans MS" panose="030F0702030302020204" pitchFamily="66" charset="0"/>
                    <a:sym typeface="Wingdings" panose="05000000000000000000" pitchFamily="2" charset="2"/>
                  </a:rPr>
                  <a:t>=</a:t>
                </a:r>
                <a:r>
                  <a:rPr lang="en-US" sz="1400" dirty="0">
                    <a:latin typeface="Comic Sans MS" panose="030F0702030302020204" pitchFamily="66" charset="0"/>
                  </a:rPr>
                  <a:t> </a:t>
                </a:r>
                <a:r>
                  <a:rPr lang="en-US" sz="1400" dirty="0" err="1">
                    <a:latin typeface="Comic Sans MS" panose="030F0702030302020204" pitchFamily="66" charset="0"/>
                  </a:rPr>
                  <a:t>r</a:t>
                </a:r>
                <a:r>
                  <a:rPr lang="en-US" sz="1400" baseline="-25000" dirty="0" err="1">
                    <a:latin typeface="Comic Sans MS" panose="030F0702030302020204" pitchFamily="66" charset="0"/>
                  </a:rPr>
                  <a:t>A</a:t>
                </a:r>
                <a:r>
                  <a:rPr lang="en-US" sz="1400" baseline="30000" dirty="0" err="1">
                    <a:latin typeface="Comic Sans MS" panose="030F0702030302020204" pitchFamily="66" charset="0"/>
                  </a:rPr>
                  <a:t>l</a:t>
                </a:r>
                <a:r>
                  <a:rPr lang="en-US" sz="1400" baseline="12000" dirty="0" err="1">
                    <a:latin typeface="Comic Sans MS" panose="030F0702030302020204" pitchFamily="66" charset="0"/>
                  </a:rPr>
                  <a:t>A</a:t>
                </a:r>
                <a:r>
                  <a:rPr lang="en-US" sz="1400" baseline="12000" dirty="0">
                    <a:latin typeface="Comic Sans MS" panose="030F0702030302020204" pitchFamily="66" charset="0"/>
                  </a:rPr>
                  <a:t> </a:t>
                </a:r>
                <a:r>
                  <a:rPr lang="en-US" sz="1400" dirty="0">
                    <a:latin typeface="Comic Sans MS" panose="030F0702030302020204" pitchFamily="66" charset="0"/>
                  </a:rPr>
                  <a:t>mod </a:t>
                </a:r>
                <a:r>
                  <a:rPr lang="en-US" sz="1400" dirty="0" err="1">
                    <a:latin typeface="Comic Sans MS" panose="030F0702030302020204" pitchFamily="66" charset="0"/>
                  </a:rPr>
                  <a:t>n</a:t>
                </a:r>
                <a:r>
                  <a:rPr lang="en-US" sz="1400" baseline="-25000" dirty="0" err="1">
                    <a:latin typeface="Comic Sans MS" panose="030F0702030302020204" pitchFamily="66" charset="0"/>
                  </a:rPr>
                  <a:t>B</a:t>
                </a:r>
                <a:r>
                  <a:rPr lang="en-US" sz="1400" dirty="0"/>
                  <a:t> and sends it to Bob.</a:t>
                </a:r>
              </a:p>
              <a:p>
                <a:pPr marL="914400" lvl="2" indent="0">
                  <a:buNone/>
                </a:pPr>
                <a:endParaRPr lang="en-US" sz="1400" dirty="0"/>
              </a:p>
              <a:p>
                <a:pPr marL="914400" lvl="2" indent="0">
                  <a:buNone/>
                </a:pPr>
                <a:endParaRPr lang="en-US" sz="1400" dirty="0"/>
              </a:p>
              <a:p>
                <a:pPr marL="914400" lvl="2" indent="0">
                  <a:buNone/>
                </a:pPr>
                <a:endParaRPr lang="en-US" sz="1400" dirty="0"/>
              </a:p>
              <a:p>
                <a:pPr lvl="1"/>
                <a:r>
                  <a:rPr lang="en-US" sz="1400" b="1" dirty="0"/>
                  <a:t>Round 2 – Bob’s key generation, encryption and distribution</a:t>
                </a:r>
              </a:p>
              <a:p>
                <a:pPr lvl="2"/>
                <a:r>
                  <a:rPr lang="en-US" sz="1400" dirty="0"/>
                  <a:t>Bob computes </a:t>
                </a:r>
                <a:r>
                  <a:rPr lang="en-US" sz="1400" dirty="0" err="1">
                    <a:latin typeface="Comic Sans MS" panose="030F0702030302020204" pitchFamily="66" charset="0"/>
                  </a:rPr>
                  <a:t>c</a:t>
                </a:r>
                <a:r>
                  <a:rPr lang="en-US" sz="1400" baseline="-25000" dirty="0" err="1">
                    <a:latin typeface="Comic Sans MS" panose="030F0702030302020204" pitchFamily="66" charset="0"/>
                  </a:rPr>
                  <a:t>B</a:t>
                </a:r>
                <a:r>
                  <a:rPr lang="en-US" sz="1400" dirty="0">
                    <a:latin typeface="Comic Sans MS" panose="030F0702030302020204" pitchFamily="66" charset="0"/>
                  </a:rPr>
                  <a:t>=H(</a:t>
                </a:r>
                <a:r>
                  <a:rPr lang="en-US" sz="1400" dirty="0" err="1">
                    <a:latin typeface="Comic Sans MS" panose="030F0702030302020204" pitchFamily="66" charset="0"/>
                  </a:rPr>
                  <a:t>c</a:t>
                </a:r>
                <a:r>
                  <a:rPr lang="en-US" sz="1400" baseline="-25000" dirty="0" err="1">
                    <a:latin typeface="Comic Sans MS" panose="030F0702030302020204" pitchFamily="66" charset="0"/>
                  </a:rPr>
                  <a:t>A</a:t>
                </a:r>
                <a:r>
                  <a:rPr lang="en-US" sz="1400" baseline="30000" dirty="0" err="1">
                    <a:latin typeface="Comic Sans MS" panose="030F0702030302020204" pitchFamily="66" charset="0"/>
                  </a:rPr>
                  <a:t>e</a:t>
                </a:r>
                <a:r>
                  <a:rPr lang="en-US" sz="1400" baseline="12000" dirty="0" err="1">
                    <a:latin typeface="Comic Sans MS" panose="030F0702030302020204" pitchFamily="66" charset="0"/>
                  </a:rPr>
                  <a:t>B</a:t>
                </a:r>
                <a:r>
                  <a:rPr lang="en-US" sz="1400" baseline="12000" dirty="0">
                    <a:latin typeface="Comic Sans MS" panose="030F0702030302020204" pitchFamily="66" charset="0"/>
                  </a:rPr>
                  <a:t> </a:t>
                </a:r>
                <a:r>
                  <a:rPr lang="en-US" sz="1400" dirty="0">
                    <a:latin typeface="Comic Sans MS" panose="030F0702030302020204" pitchFamily="66" charset="0"/>
                  </a:rPr>
                  <a:t>mod </a:t>
                </a:r>
                <a:r>
                  <a:rPr lang="en-US" sz="1400" dirty="0" err="1">
                    <a:latin typeface="Comic Sans MS" panose="030F0702030302020204" pitchFamily="66" charset="0"/>
                  </a:rPr>
                  <a:t>n</a:t>
                </a:r>
                <a:r>
                  <a:rPr lang="en-US" sz="1400" baseline="-25000" dirty="0" err="1">
                    <a:latin typeface="Comic Sans MS" panose="030F0702030302020204" pitchFamily="66" charset="0"/>
                  </a:rPr>
                  <a:t>B</a:t>
                </a:r>
                <a:r>
                  <a:rPr lang="en-US" sz="1400" baseline="-25000" dirty="0">
                    <a:latin typeface="Comic Sans MS" panose="030F0702030302020204" pitchFamily="66" charset="0"/>
                  </a:rPr>
                  <a:t> </a:t>
                </a:r>
                <a:r>
                  <a:rPr lang="en-US" sz="1400" dirty="0">
                    <a:latin typeface="Comic Sans MS" panose="030F0702030302020204" pitchFamily="66" charset="0"/>
                  </a:rPr>
                  <a:t>) </a:t>
                </a:r>
                <a:r>
                  <a:rPr lang="en-US" sz="1400" dirty="0"/>
                  <a:t>and </a:t>
                </a:r>
              </a:p>
              <a:p>
                <a:pPr lvl="2"/>
                <a:r>
                  <a:rPr lang="en-US" sz="1400" dirty="0"/>
                  <a:t>Sends </a:t>
                </a:r>
                <a:r>
                  <a:rPr lang="en-US" sz="1400" dirty="0" err="1">
                    <a:latin typeface="Comic Sans MS" panose="030F0702030302020204" pitchFamily="66" charset="0"/>
                  </a:rPr>
                  <a:t>c</a:t>
                </a:r>
                <a:r>
                  <a:rPr lang="en-US" sz="1400" baseline="-25000" dirty="0" err="1">
                    <a:latin typeface="Comic Sans MS" panose="030F0702030302020204" pitchFamily="66" charset="0"/>
                  </a:rPr>
                  <a:t>B</a:t>
                </a:r>
                <a:r>
                  <a:rPr lang="en-US" sz="1400" baseline="-25000" dirty="0">
                    <a:latin typeface="Comic Sans MS" panose="030F0702030302020204" pitchFamily="66" charset="0"/>
                  </a:rPr>
                  <a:t> </a:t>
                </a:r>
                <a:r>
                  <a:rPr lang="en-US" sz="1400" dirty="0"/>
                  <a:t>to Alice.</a:t>
                </a:r>
                <a:endParaRPr lang="en-US" sz="1400" b="1" dirty="0"/>
              </a:p>
              <a:p>
                <a:pPr lvl="1"/>
                <a:endParaRPr lang="en-US" sz="1400" b="1" dirty="0"/>
              </a:p>
              <a:p>
                <a:pPr marL="457200" lvl="1" indent="0">
                  <a:buNone/>
                </a:pPr>
                <a:endParaRPr lang="en-US" sz="1400" b="1" dirty="0"/>
              </a:p>
              <a:p>
                <a:pPr lvl="1"/>
                <a:r>
                  <a:rPr lang="en-US" sz="1400" b="1" dirty="0"/>
                  <a:t>Round 3 – Alice’s Decryption</a:t>
                </a:r>
              </a:p>
              <a:p>
                <a:pPr lvl="2"/>
                <a:r>
                  <a:rPr lang="en-US" sz="1400" dirty="0"/>
                  <a:t>Alice checks whether </a:t>
                </a:r>
                <a:r>
                  <a:rPr lang="en-US" sz="1400" dirty="0" err="1">
                    <a:latin typeface="Comic Sans MS" panose="030F0702030302020204" pitchFamily="66" charset="0"/>
                  </a:rPr>
                  <a:t>c</a:t>
                </a:r>
                <a:r>
                  <a:rPr lang="en-US" sz="1400" baseline="-25000" dirty="0" err="1">
                    <a:latin typeface="Comic Sans MS" panose="030F0702030302020204" pitchFamily="66" charset="0"/>
                  </a:rPr>
                  <a:t>B</a:t>
                </a:r>
                <a:r>
                  <a:rPr lang="en-US" sz="1400" baseline="-25000" dirty="0">
                    <a:latin typeface="Comic Sans MS" panose="030F0702030302020204" pitchFamily="66" charset="0"/>
                  </a:rPr>
                  <a:t> </a:t>
                </a:r>
                <a:r>
                  <a:rPr lang="en-US" sz="1400" dirty="0">
                    <a:latin typeface="Comic Sans MS" panose="030F0702030302020204" pitchFamily="66" charset="0"/>
                  </a:rPr>
                  <a:t>=</a:t>
                </a:r>
                <a14:m>
                  <m:oMath xmlns:m="http://schemas.openxmlformats.org/officeDocument/2006/math">
                    <m:r>
                      <a:rPr lang="en-US" sz="1400" i="1" dirty="0" smtClean="0">
                        <a:latin typeface="Cambria Math" panose="02040503050406030204" pitchFamily="18" charset="0"/>
                      </a:rPr>
                      <m:t>?</m:t>
                    </m:r>
                  </m:oMath>
                </a14:m>
                <a:r>
                  <a:rPr lang="en-US" sz="1400" baseline="12000" dirty="0">
                    <a:latin typeface="Comic Sans MS" panose="030F0702030302020204" pitchFamily="66" charset="0"/>
                  </a:rPr>
                  <a:t> </a:t>
                </a:r>
                <a:r>
                  <a:rPr lang="en-US" sz="1400" dirty="0">
                    <a:latin typeface="Comic Sans MS" panose="030F0702030302020204" pitchFamily="66" charset="0"/>
                  </a:rPr>
                  <a:t>H(</a:t>
                </a:r>
                <a:r>
                  <a:rPr lang="en-US" sz="1400" dirty="0" err="1">
                    <a:latin typeface="Comic Sans MS" panose="030F0702030302020204" pitchFamily="66" charset="0"/>
                  </a:rPr>
                  <a:t>r</a:t>
                </a:r>
                <a:r>
                  <a:rPr lang="en-US" sz="1400" baseline="-25000" dirty="0" err="1">
                    <a:latin typeface="Comic Sans MS" panose="030F0702030302020204" pitchFamily="66" charset="0"/>
                  </a:rPr>
                  <a:t>A</a:t>
                </a:r>
                <a:r>
                  <a:rPr lang="en-US" sz="1400" dirty="0">
                    <a:latin typeface="Comic Sans MS" panose="030F0702030302020204" pitchFamily="66" charset="0"/>
                  </a:rPr>
                  <a:t> mod </a:t>
                </a:r>
                <a:r>
                  <a:rPr lang="en-US" sz="1400" dirty="0" err="1">
                    <a:latin typeface="Comic Sans MS" panose="030F0702030302020204" pitchFamily="66" charset="0"/>
                  </a:rPr>
                  <a:t>n</a:t>
                </a:r>
                <a:r>
                  <a:rPr lang="en-US" sz="1400" baseline="-25000" dirty="0" err="1">
                    <a:latin typeface="Comic Sans MS" panose="030F0702030302020204" pitchFamily="66" charset="0"/>
                  </a:rPr>
                  <a:t>B</a:t>
                </a:r>
                <a:r>
                  <a:rPr lang="en-US" sz="1400" dirty="0">
                    <a:latin typeface="Comic Sans MS" panose="030F0702030302020204" pitchFamily="66" charset="0"/>
                  </a:rPr>
                  <a:t>)</a:t>
                </a:r>
                <a:r>
                  <a:rPr lang="en-US" sz="1400" dirty="0"/>
                  <a:t>. </a:t>
                </a:r>
              </a:p>
              <a:p>
                <a:pPr lvl="3"/>
                <a:r>
                  <a:rPr lang="en-US" sz="1050" dirty="0"/>
                  <a:t>If the equality holds, Alice is convinced that </a:t>
                </a:r>
                <a:r>
                  <a:rPr lang="en-US" sz="1050" dirty="0" err="1">
                    <a:latin typeface="Comic Sans MS" panose="030F0702030302020204" pitchFamily="66" charset="0"/>
                  </a:rPr>
                  <a:t>l</a:t>
                </a:r>
                <a:r>
                  <a:rPr lang="en-US" sz="1050" baseline="-25000" dirty="0" err="1">
                    <a:latin typeface="Comic Sans MS" panose="030F0702030302020204" pitchFamily="66" charset="0"/>
                  </a:rPr>
                  <a:t>A</a:t>
                </a:r>
                <a:r>
                  <a:rPr lang="en-US" sz="1050" dirty="0">
                    <a:latin typeface="Comic Sans MS" panose="030F0702030302020204" pitchFamily="66" charset="0"/>
                  </a:rPr>
                  <a:t>=</a:t>
                </a:r>
                <a:r>
                  <a:rPr lang="en-US" sz="1050" dirty="0" err="1">
                    <a:latin typeface="Comic Sans MS" panose="030F0702030302020204" pitchFamily="66" charset="0"/>
                  </a:rPr>
                  <a:t>l</a:t>
                </a:r>
                <a:r>
                  <a:rPr lang="en-US" sz="1050" baseline="-25000" dirty="0" err="1">
                    <a:latin typeface="Comic Sans MS" panose="030F0702030302020204" pitchFamily="66" charset="0"/>
                  </a:rPr>
                  <a:t>B</a:t>
                </a:r>
                <a:r>
                  <a:rPr lang="en-US" sz="1050" dirty="0"/>
                  <a:t> . </a:t>
                </a:r>
              </a:p>
              <a:p>
                <a:pPr lvl="3"/>
                <a:r>
                  <a:rPr lang="en-US" sz="1050" dirty="0"/>
                  <a:t>If not, Alice learns nothing about Bob’s private input.</a:t>
                </a:r>
              </a:p>
              <a:p>
                <a:pPr marL="457200" lvl="1" indent="0">
                  <a:buNone/>
                </a:pPr>
                <a:endParaRPr lang="en-US" sz="1400" b="1" dirty="0"/>
              </a:p>
            </p:txBody>
          </p:sp>
        </mc:Choice>
        <mc:Fallback xmlns="">
          <p:sp>
            <p:nvSpPr>
              <p:cNvPr id="7" name="Content Placeholder 6"/>
              <p:cNvSpPr>
                <a:spLocks noGrp="1" noRot="1" noChangeAspect="1" noMove="1" noResize="1" noEditPoints="1" noAdjustHandles="1" noChangeArrowheads="1" noChangeShapeType="1" noTextEdit="1"/>
              </p:cNvSpPr>
              <p:nvPr>
                <p:ph sz="half" idx="2"/>
              </p:nvPr>
            </p:nvSpPr>
            <p:spPr>
              <a:xfrm>
                <a:off x="363694" y="2145327"/>
                <a:ext cx="5514604" cy="4605407"/>
              </a:xfrm>
              <a:blipFill>
                <a:blip r:embed="rId3"/>
                <a:stretch>
                  <a:fillRect/>
                </a:stretch>
              </a:blipFill>
            </p:spPr>
            <p:txBody>
              <a:bodyPr/>
              <a:lstStyle/>
              <a:p>
                <a:r>
                  <a:rPr lang="en-US">
                    <a:noFill/>
                  </a:rPr>
                  <a:t> </a:t>
                </a:r>
              </a:p>
            </p:txBody>
          </p:sp>
        </mc:Fallback>
      </mc:AlternateContent>
      <p:pic>
        <p:nvPicPr>
          <p:cNvPr id="3" name="Γραφικό 2" descr="Γυναικεία εργασία γραφείου περίγραμμα">
            <a:extLst>
              <a:ext uri="{FF2B5EF4-FFF2-40B4-BE49-F238E27FC236}">
                <a16:creationId xmlns:a16="http://schemas.microsoft.com/office/drawing/2014/main" id="{ECB58ACF-2EB2-AB9A-209A-23039DD8661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13131" y="2701668"/>
            <a:ext cx="745222" cy="745222"/>
          </a:xfrm>
          <a:prstGeom prst="rect">
            <a:avLst/>
          </a:prstGeom>
        </p:spPr>
      </p:pic>
      <p:pic>
        <p:nvPicPr>
          <p:cNvPr id="5" name="Γραφικό 4" descr="Αρσενικό προφίλ περίγραμμα">
            <a:extLst>
              <a:ext uri="{FF2B5EF4-FFF2-40B4-BE49-F238E27FC236}">
                <a16:creationId xmlns:a16="http://schemas.microsoft.com/office/drawing/2014/main" id="{0788D9A5-391C-65CA-A3F8-AB4401B2B332}"/>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64384" y="2644809"/>
            <a:ext cx="724722" cy="724722"/>
          </a:xfrm>
          <a:prstGeom prst="rect">
            <a:avLst/>
          </a:prstGeom>
        </p:spPr>
      </p:pic>
      <p:sp>
        <p:nvSpPr>
          <p:cNvPr id="6" name="Βέλος: Δεξιό 5">
            <a:extLst>
              <a:ext uri="{FF2B5EF4-FFF2-40B4-BE49-F238E27FC236}">
                <a16:creationId xmlns:a16="http://schemas.microsoft.com/office/drawing/2014/main" id="{AEA6EB67-CACC-1BEA-B03D-E45D01FC79D7}"/>
              </a:ext>
            </a:extLst>
          </p:cNvPr>
          <p:cNvSpPr/>
          <p:nvPr/>
        </p:nvSpPr>
        <p:spPr>
          <a:xfrm>
            <a:off x="7951103" y="3039345"/>
            <a:ext cx="1968048" cy="29242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a16="http://schemas.microsoft.com/office/drawing/2014/main" id="{D4543355-5574-6468-608D-35562678DB05}"/>
              </a:ext>
            </a:extLst>
          </p:cNvPr>
          <p:cNvSpPr txBox="1"/>
          <p:nvPr/>
        </p:nvSpPr>
        <p:spPr>
          <a:xfrm>
            <a:off x="7159810" y="2513736"/>
            <a:ext cx="1845992" cy="307777"/>
          </a:xfrm>
          <a:prstGeom prst="rect">
            <a:avLst/>
          </a:prstGeom>
          <a:noFill/>
        </p:spPr>
        <p:txBody>
          <a:bodyPr wrap="square">
            <a:spAutoFit/>
          </a:bodyPr>
          <a:lstStyle/>
          <a:p>
            <a:r>
              <a:rPr lang="en-US" sz="1400" dirty="0" err="1">
                <a:latin typeface="Comic Sans MS" panose="030F0702030302020204" pitchFamily="66" charset="0"/>
              </a:rPr>
              <a:t>c</a:t>
            </a:r>
            <a:r>
              <a:rPr lang="en-US" sz="1400" baseline="-25000" dirty="0" err="1">
                <a:latin typeface="Comic Sans MS" panose="030F0702030302020204" pitchFamily="66" charset="0"/>
              </a:rPr>
              <a:t>A</a:t>
            </a:r>
            <a:r>
              <a:rPr lang="en-US" sz="1400" dirty="0">
                <a:latin typeface="Comic Sans MS" panose="030F0702030302020204" pitchFamily="66" charset="0"/>
              </a:rPr>
              <a:t> </a:t>
            </a:r>
            <a:r>
              <a:rPr lang="en-US" sz="1400" dirty="0">
                <a:latin typeface="Comic Sans MS" panose="030F0702030302020204" pitchFamily="66" charset="0"/>
                <a:sym typeface="Wingdings" panose="05000000000000000000" pitchFamily="2" charset="2"/>
              </a:rPr>
              <a:t>=</a:t>
            </a:r>
            <a:r>
              <a:rPr lang="en-US" sz="1400" dirty="0">
                <a:latin typeface="Comic Sans MS" panose="030F0702030302020204" pitchFamily="66" charset="0"/>
              </a:rPr>
              <a:t> </a:t>
            </a:r>
            <a:r>
              <a:rPr lang="en-US" sz="1400" dirty="0" err="1">
                <a:latin typeface="Comic Sans MS" panose="030F0702030302020204" pitchFamily="66" charset="0"/>
              </a:rPr>
              <a:t>r</a:t>
            </a:r>
            <a:r>
              <a:rPr lang="en-US" sz="1400" baseline="-25000" dirty="0" err="1">
                <a:latin typeface="Comic Sans MS" panose="030F0702030302020204" pitchFamily="66" charset="0"/>
              </a:rPr>
              <a:t>A</a:t>
            </a:r>
            <a:r>
              <a:rPr lang="en-US" sz="1400" baseline="30000" dirty="0" err="1">
                <a:latin typeface="Comic Sans MS" panose="030F0702030302020204" pitchFamily="66" charset="0"/>
              </a:rPr>
              <a:t>l</a:t>
            </a:r>
            <a:r>
              <a:rPr lang="en-US" sz="1400" baseline="12000" dirty="0" err="1">
                <a:latin typeface="Comic Sans MS" panose="030F0702030302020204" pitchFamily="66" charset="0"/>
              </a:rPr>
              <a:t>A</a:t>
            </a:r>
            <a:r>
              <a:rPr lang="en-US" sz="1400" baseline="12000" dirty="0">
                <a:latin typeface="Comic Sans MS" panose="030F0702030302020204" pitchFamily="66" charset="0"/>
              </a:rPr>
              <a:t> </a:t>
            </a:r>
            <a:r>
              <a:rPr lang="en-US" sz="1400" dirty="0">
                <a:latin typeface="Comic Sans MS" panose="030F0702030302020204" pitchFamily="66" charset="0"/>
              </a:rPr>
              <a:t>mod </a:t>
            </a:r>
            <a:r>
              <a:rPr lang="en-US" sz="1400" dirty="0" err="1">
                <a:latin typeface="Comic Sans MS" panose="030F0702030302020204" pitchFamily="66" charset="0"/>
              </a:rPr>
              <a:t>n</a:t>
            </a:r>
            <a:r>
              <a:rPr lang="en-US" sz="1400" baseline="-25000" dirty="0" err="1">
                <a:latin typeface="Comic Sans MS" panose="030F0702030302020204" pitchFamily="66" charset="0"/>
              </a:rPr>
              <a:t>B</a:t>
            </a:r>
            <a:endParaRPr lang="el-GR" sz="1400" dirty="0"/>
          </a:p>
        </p:txBody>
      </p:sp>
      <p:sp>
        <p:nvSpPr>
          <p:cNvPr id="12" name="TextBox 11">
            <a:extLst>
              <a:ext uri="{FF2B5EF4-FFF2-40B4-BE49-F238E27FC236}">
                <a16:creationId xmlns:a16="http://schemas.microsoft.com/office/drawing/2014/main" id="{7EF92BFE-1188-D5D3-F896-0A43CD68819D}"/>
              </a:ext>
            </a:extLst>
          </p:cNvPr>
          <p:cNvSpPr txBox="1"/>
          <p:nvPr/>
        </p:nvSpPr>
        <p:spPr>
          <a:xfrm>
            <a:off x="8706707" y="2701668"/>
            <a:ext cx="580292" cy="369332"/>
          </a:xfrm>
          <a:prstGeom prst="rect">
            <a:avLst/>
          </a:prstGeom>
          <a:noFill/>
        </p:spPr>
        <p:txBody>
          <a:bodyPr wrap="square">
            <a:spAutoFit/>
          </a:bodyPr>
          <a:lstStyle/>
          <a:p>
            <a:r>
              <a:rPr lang="en-US" sz="1800" dirty="0">
                <a:latin typeface="Comic Sans MS" panose="030F0702030302020204" pitchFamily="66" charset="0"/>
              </a:rPr>
              <a:t>C</a:t>
            </a:r>
            <a:r>
              <a:rPr lang="en-US" sz="1800" baseline="-25000" dirty="0">
                <a:latin typeface="Comic Sans MS" panose="030F0702030302020204" pitchFamily="66" charset="0"/>
              </a:rPr>
              <a:t>a</a:t>
            </a:r>
            <a:endParaRPr lang="el-GR" dirty="0"/>
          </a:p>
        </p:txBody>
      </p:sp>
      <p:sp>
        <p:nvSpPr>
          <p:cNvPr id="13" name="TextBox 12">
            <a:extLst>
              <a:ext uri="{FF2B5EF4-FFF2-40B4-BE49-F238E27FC236}">
                <a16:creationId xmlns:a16="http://schemas.microsoft.com/office/drawing/2014/main" id="{776C946C-7FC2-74A6-7301-0D03C4F8B45B}"/>
              </a:ext>
            </a:extLst>
          </p:cNvPr>
          <p:cNvSpPr txBox="1"/>
          <p:nvPr/>
        </p:nvSpPr>
        <p:spPr>
          <a:xfrm>
            <a:off x="6813131" y="3361642"/>
            <a:ext cx="781400" cy="369332"/>
          </a:xfrm>
          <a:prstGeom prst="rect">
            <a:avLst/>
          </a:prstGeom>
          <a:noFill/>
        </p:spPr>
        <p:txBody>
          <a:bodyPr wrap="square">
            <a:spAutoFit/>
          </a:bodyPr>
          <a:lstStyle/>
          <a:p>
            <a:r>
              <a:rPr lang="en-US" sz="1800" dirty="0">
                <a:latin typeface="Comic Sans MS" panose="030F0702030302020204" pitchFamily="66" charset="0"/>
              </a:rPr>
              <a:t>Alice</a:t>
            </a:r>
            <a:endParaRPr lang="el-GR" dirty="0"/>
          </a:p>
        </p:txBody>
      </p:sp>
      <p:sp>
        <p:nvSpPr>
          <p:cNvPr id="14" name="TextBox 13">
            <a:extLst>
              <a:ext uri="{FF2B5EF4-FFF2-40B4-BE49-F238E27FC236}">
                <a16:creationId xmlns:a16="http://schemas.microsoft.com/office/drawing/2014/main" id="{C58B375D-0E07-CB10-6FA7-CA596F403251}"/>
              </a:ext>
            </a:extLst>
          </p:cNvPr>
          <p:cNvSpPr txBox="1"/>
          <p:nvPr/>
        </p:nvSpPr>
        <p:spPr>
          <a:xfrm>
            <a:off x="10231530" y="3292874"/>
            <a:ext cx="613647" cy="369332"/>
          </a:xfrm>
          <a:prstGeom prst="rect">
            <a:avLst/>
          </a:prstGeom>
          <a:noFill/>
        </p:spPr>
        <p:txBody>
          <a:bodyPr wrap="square">
            <a:spAutoFit/>
          </a:bodyPr>
          <a:lstStyle/>
          <a:p>
            <a:r>
              <a:rPr lang="en-US" sz="1800" dirty="0">
                <a:latin typeface="Comic Sans MS" panose="030F0702030302020204" pitchFamily="66" charset="0"/>
              </a:rPr>
              <a:t>Bob</a:t>
            </a:r>
            <a:endParaRPr lang="el-GR" dirty="0"/>
          </a:p>
        </p:txBody>
      </p:sp>
      <p:sp>
        <p:nvSpPr>
          <p:cNvPr id="19" name="Βέλος: Δεξιό 18">
            <a:extLst>
              <a:ext uri="{FF2B5EF4-FFF2-40B4-BE49-F238E27FC236}">
                <a16:creationId xmlns:a16="http://schemas.microsoft.com/office/drawing/2014/main" id="{2CD0DA7F-58A9-E595-8586-B0AFC31B781F}"/>
              </a:ext>
            </a:extLst>
          </p:cNvPr>
          <p:cNvSpPr/>
          <p:nvPr/>
        </p:nvSpPr>
        <p:spPr>
          <a:xfrm flipH="1">
            <a:off x="7951103" y="4246442"/>
            <a:ext cx="1968048" cy="29242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TextBox 19">
            <a:extLst>
              <a:ext uri="{FF2B5EF4-FFF2-40B4-BE49-F238E27FC236}">
                <a16:creationId xmlns:a16="http://schemas.microsoft.com/office/drawing/2014/main" id="{0FA60A1B-D3F0-FB35-ECA8-D95BF010EEAB}"/>
              </a:ext>
            </a:extLst>
          </p:cNvPr>
          <p:cNvSpPr txBox="1"/>
          <p:nvPr/>
        </p:nvSpPr>
        <p:spPr>
          <a:xfrm>
            <a:off x="9708861" y="3856679"/>
            <a:ext cx="2036281" cy="307777"/>
          </a:xfrm>
          <a:prstGeom prst="rect">
            <a:avLst/>
          </a:prstGeom>
          <a:noFill/>
        </p:spPr>
        <p:txBody>
          <a:bodyPr wrap="square">
            <a:spAutoFit/>
          </a:bodyPr>
          <a:lstStyle/>
          <a:p>
            <a:r>
              <a:rPr lang="en-US" sz="1400" dirty="0" err="1">
                <a:latin typeface="Comic Sans MS" panose="030F0702030302020204" pitchFamily="66" charset="0"/>
              </a:rPr>
              <a:t>c</a:t>
            </a:r>
            <a:r>
              <a:rPr lang="en-US" sz="1400" baseline="-25000" dirty="0" err="1">
                <a:latin typeface="Comic Sans MS" panose="030F0702030302020204" pitchFamily="66" charset="0"/>
              </a:rPr>
              <a:t>B</a:t>
            </a:r>
            <a:r>
              <a:rPr lang="en-US" sz="1400" dirty="0">
                <a:latin typeface="Comic Sans MS" panose="030F0702030302020204" pitchFamily="66" charset="0"/>
              </a:rPr>
              <a:t>=H(</a:t>
            </a:r>
            <a:r>
              <a:rPr lang="en-US" sz="1400" dirty="0" err="1">
                <a:latin typeface="Comic Sans MS" panose="030F0702030302020204" pitchFamily="66" charset="0"/>
              </a:rPr>
              <a:t>c</a:t>
            </a:r>
            <a:r>
              <a:rPr lang="en-US" sz="1400" baseline="-25000" dirty="0" err="1">
                <a:latin typeface="Comic Sans MS" panose="030F0702030302020204" pitchFamily="66" charset="0"/>
              </a:rPr>
              <a:t>A</a:t>
            </a:r>
            <a:r>
              <a:rPr lang="en-US" sz="1400" baseline="30000" dirty="0" err="1">
                <a:latin typeface="Comic Sans MS" panose="030F0702030302020204" pitchFamily="66" charset="0"/>
              </a:rPr>
              <a:t>e</a:t>
            </a:r>
            <a:r>
              <a:rPr lang="en-US" sz="1400" baseline="12000" dirty="0" err="1">
                <a:latin typeface="Comic Sans MS" panose="030F0702030302020204" pitchFamily="66" charset="0"/>
              </a:rPr>
              <a:t>B</a:t>
            </a:r>
            <a:r>
              <a:rPr lang="en-US" sz="1400" baseline="12000" dirty="0">
                <a:latin typeface="Comic Sans MS" panose="030F0702030302020204" pitchFamily="66" charset="0"/>
              </a:rPr>
              <a:t> </a:t>
            </a:r>
            <a:r>
              <a:rPr lang="en-US" sz="1400" dirty="0">
                <a:latin typeface="Comic Sans MS" panose="030F0702030302020204" pitchFamily="66" charset="0"/>
              </a:rPr>
              <a:t>mod </a:t>
            </a:r>
            <a:r>
              <a:rPr lang="en-US" sz="1400" dirty="0" err="1">
                <a:latin typeface="Comic Sans MS" panose="030F0702030302020204" pitchFamily="66" charset="0"/>
              </a:rPr>
              <a:t>n</a:t>
            </a:r>
            <a:r>
              <a:rPr lang="en-US" sz="1400" baseline="-25000" dirty="0" err="1">
                <a:latin typeface="Comic Sans MS" panose="030F0702030302020204" pitchFamily="66" charset="0"/>
              </a:rPr>
              <a:t>B</a:t>
            </a:r>
            <a:r>
              <a:rPr lang="en-US" sz="1400" baseline="-25000" dirty="0">
                <a:latin typeface="Comic Sans MS" panose="030F0702030302020204" pitchFamily="66" charset="0"/>
              </a:rPr>
              <a:t> </a:t>
            </a:r>
            <a:r>
              <a:rPr lang="en-US" sz="1400" dirty="0">
                <a:latin typeface="Comic Sans MS" panose="030F0702030302020204" pitchFamily="66" charset="0"/>
              </a:rPr>
              <a:t>)</a:t>
            </a:r>
            <a:endParaRPr lang="el-GR" sz="1400" dirty="0"/>
          </a:p>
        </p:txBody>
      </p:sp>
      <p:sp>
        <p:nvSpPr>
          <p:cNvPr id="21" name="TextBox 20">
            <a:extLst>
              <a:ext uri="{FF2B5EF4-FFF2-40B4-BE49-F238E27FC236}">
                <a16:creationId xmlns:a16="http://schemas.microsoft.com/office/drawing/2014/main" id="{539A9641-593E-B306-B53A-FC8236118166}"/>
              </a:ext>
            </a:extLst>
          </p:cNvPr>
          <p:cNvSpPr txBox="1"/>
          <p:nvPr/>
        </p:nvSpPr>
        <p:spPr>
          <a:xfrm>
            <a:off x="8706707" y="3908765"/>
            <a:ext cx="580292" cy="369332"/>
          </a:xfrm>
          <a:prstGeom prst="rect">
            <a:avLst/>
          </a:prstGeom>
          <a:noFill/>
        </p:spPr>
        <p:txBody>
          <a:bodyPr wrap="square">
            <a:spAutoFit/>
          </a:bodyPr>
          <a:lstStyle/>
          <a:p>
            <a:r>
              <a:rPr lang="en-US" sz="1800" dirty="0" err="1">
                <a:latin typeface="Comic Sans MS" panose="030F0702030302020204" pitchFamily="66" charset="0"/>
              </a:rPr>
              <a:t>C</a:t>
            </a:r>
            <a:r>
              <a:rPr lang="en-US" sz="1800" baseline="-25000" dirty="0" err="1">
                <a:latin typeface="Comic Sans MS" panose="030F0702030302020204" pitchFamily="66" charset="0"/>
              </a:rPr>
              <a:t>b</a:t>
            </a:r>
            <a:endParaRPr lang="el-GR" dirty="0"/>
          </a:p>
        </p:txBody>
      </p:sp>
      <p:sp>
        <p:nvSpPr>
          <p:cNvPr id="22" name="TextBox 21">
            <a:extLst>
              <a:ext uri="{FF2B5EF4-FFF2-40B4-BE49-F238E27FC236}">
                <a16:creationId xmlns:a16="http://schemas.microsoft.com/office/drawing/2014/main" id="{30641E9E-3F28-B471-C52E-91B6A6E5A6FB}"/>
              </a:ext>
            </a:extLst>
          </p:cNvPr>
          <p:cNvSpPr txBox="1"/>
          <p:nvPr/>
        </p:nvSpPr>
        <p:spPr>
          <a:xfrm>
            <a:off x="6841452" y="4718011"/>
            <a:ext cx="781400" cy="369332"/>
          </a:xfrm>
          <a:prstGeom prst="rect">
            <a:avLst/>
          </a:prstGeom>
          <a:noFill/>
        </p:spPr>
        <p:txBody>
          <a:bodyPr wrap="square">
            <a:spAutoFit/>
          </a:bodyPr>
          <a:lstStyle/>
          <a:p>
            <a:r>
              <a:rPr lang="en-US" sz="1800" dirty="0">
                <a:latin typeface="Comic Sans MS" panose="030F0702030302020204" pitchFamily="66" charset="0"/>
              </a:rPr>
              <a:t>Alice</a:t>
            </a:r>
            <a:endParaRPr lang="el-GR" dirty="0"/>
          </a:p>
        </p:txBody>
      </p:sp>
      <p:sp>
        <p:nvSpPr>
          <p:cNvPr id="23" name="TextBox 22">
            <a:extLst>
              <a:ext uri="{FF2B5EF4-FFF2-40B4-BE49-F238E27FC236}">
                <a16:creationId xmlns:a16="http://schemas.microsoft.com/office/drawing/2014/main" id="{747B5B4A-5846-B1C7-8A0A-BBE46C3F8492}"/>
              </a:ext>
            </a:extLst>
          </p:cNvPr>
          <p:cNvSpPr txBox="1"/>
          <p:nvPr/>
        </p:nvSpPr>
        <p:spPr>
          <a:xfrm>
            <a:off x="10264600" y="4719872"/>
            <a:ext cx="613647" cy="369332"/>
          </a:xfrm>
          <a:prstGeom prst="rect">
            <a:avLst/>
          </a:prstGeom>
          <a:noFill/>
        </p:spPr>
        <p:txBody>
          <a:bodyPr wrap="square">
            <a:spAutoFit/>
          </a:bodyPr>
          <a:lstStyle/>
          <a:p>
            <a:r>
              <a:rPr lang="en-US" sz="1800" dirty="0">
                <a:latin typeface="Comic Sans MS" panose="030F0702030302020204" pitchFamily="66" charset="0"/>
              </a:rPr>
              <a:t>Bob</a:t>
            </a:r>
            <a:endParaRPr lang="el-GR" dirty="0"/>
          </a:p>
        </p:txBody>
      </p:sp>
      <p:pic>
        <p:nvPicPr>
          <p:cNvPr id="1026" name="Picture 2" descr="Encrypted Icon - Free PNG &amp; SVG 56905 - Noun Project">
            <a:extLst>
              <a:ext uri="{FF2B5EF4-FFF2-40B4-BE49-F238E27FC236}">
                <a16:creationId xmlns:a16="http://schemas.microsoft.com/office/drawing/2014/main" id="{2D9C652E-BBC2-32D7-1DFB-B77CDEF039A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19594" y="2742107"/>
            <a:ext cx="421858" cy="42185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Encrypted Icon - Free PNG &amp; SVG 56905 - Noun Project">
            <a:extLst>
              <a:ext uri="{FF2B5EF4-FFF2-40B4-BE49-F238E27FC236}">
                <a16:creationId xmlns:a16="http://schemas.microsoft.com/office/drawing/2014/main" id="{3BE3A626-E6EB-35FB-5BEE-EFB06AEFF7D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926414" y="4175002"/>
            <a:ext cx="421858" cy="421858"/>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394D39AA-F718-1A0F-D26F-381B33DBAD13}"/>
              </a:ext>
            </a:extLst>
          </p:cNvPr>
          <p:cNvSpPr txBox="1"/>
          <p:nvPr/>
        </p:nvSpPr>
        <p:spPr>
          <a:xfrm>
            <a:off x="8579477" y="6178922"/>
            <a:ext cx="781400" cy="369332"/>
          </a:xfrm>
          <a:prstGeom prst="rect">
            <a:avLst/>
          </a:prstGeom>
          <a:noFill/>
        </p:spPr>
        <p:txBody>
          <a:bodyPr wrap="square">
            <a:spAutoFit/>
          </a:bodyPr>
          <a:lstStyle/>
          <a:p>
            <a:r>
              <a:rPr lang="en-US" sz="1800" dirty="0">
                <a:latin typeface="Comic Sans MS" panose="030F0702030302020204" pitchFamily="66" charset="0"/>
              </a:rPr>
              <a:t>Alice</a:t>
            </a:r>
            <a:endParaRPr lang="el-GR" dirty="0"/>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1CC81CF-AF94-C3BA-44BB-D8DC964CCB3D}"/>
                  </a:ext>
                </a:extLst>
              </p:cNvPr>
              <p:cNvSpPr txBox="1"/>
              <p:nvPr/>
            </p:nvSpPr>
            <p:spPr>
              <a:xfrm>
                <a:off x="8098851" y="5256213"/>
                <a:ext cx="2607481" cy="307777"/>
              </a:xfrm>
              <a:prstGeom prst="rect">
                <a:avLst/>
              </a:prstGeom>
              <a:noFill/>
            </p:spPr>
            <p:txBody>
              <a:bodyPr wrap="square">
                <a:spAutoFit/>
              </a:bodyPr>
              <a:lstStyle/>
              <a:p>
                <a:r>
                  <a:rPr lang="en-US" sz="1400" dirty="0">
                    <a:latin typeface="Comic Sans MS" panose="030F0702030302020204" pitchFamily="66" charset="0"/>
                  </a:rPr>
                  <a:t>c</a:t>
                </a:r>
                <a:r>
                  <a:rPr lang="en-US" sz="1400" baseline="-25000" dirty="0" err="1">
                    <a:latin typeface="Comic Sans MS" panose="030F0702030302020204" pitchFamily="66" charset="0"/>
                  </a:rPr>
                  <a:t>B</a:t>
                </a:r>
                <a:r>
                  <a:rPr lang="en-US" sz="1400" baseline="-25000" dirty="0">
                    <a:latin typeface="Comic Sans MS" panose="030F0702030302020204" pitchFamily="66" charset="0"/>
                  </a:rPr>
                  <a:t> </a:t>
                </a:r>
                <a:r>
                  <a:rPr lang="en-US" sz="1400" dirty="0">
                    <a:latin typeface="Comic Sans MS" panose="030F0702030302020204" pitchFamily="66" charset="0"/>
                  </a:rPr>
                  <a:t>=</a:t>
                </a:r>
                <a14:m>
                  <m:oMath xmlns:m="http://schemas.openxmlformats.org/officeDocument/2006/math">
                    <m:r>
                      <a:rPr lang="en-US" sz="1400" i="1" dirty="0" smtClean="0">
                        <a:latin typeface="Cambria Math" panose="02040503050406030204" pitchFamily="18" charset="0"/>
                      </a:rPr>
                      <m:t>?</m:t>
                    </m:r>
                  </m:oMath>
                </a14:m>
                <a:r>
                  <a:rPr lang="en-US" sz="1400" baseline="12000" dirty="0">
                    <a:latin typeface="Comic Sans MS" panose="030F0702030302020204" pitchFamily="66" charset="0"/>
                  </a:rPr>
                  <a:t> </a:t>
                </a:r>
                <a:r>
                  <a:rPr lang="en-US" sz="1400" dirty="0">
                    <a:latin typeface="Comic Sans MS" panose="030F0702030302020204" pitchFamily="66" charset="0"/>
                  </a:rPr>
                  <a:t>H(</a:t>
                </a:r>
                <a:r>
                  <a:rPr lang="en-US" sz="1400" dirty="0" err="1">
                    <a:latin typeface="Comic Sans MS" panose="030F0702030302020204" pitchFamily="66" charset="0"/>
                  </a:rPr>
                  <a:t>r</a:t>
                </a:r>
                <a:r>
                  <a:rPr lang="en-US" sz="1400" baseline="-25000" dirty="0" err="1">
                    <a:latin typeface="Comic Sans MS" panose="030F0702030302020204" pitchFamily="66" charset="0"/>
                  </a:rPr>
                  <a:t>A</a:t>
                </a:r>
                <a:r>
                  <a:rPr lang="en-US" sz="1400" dirty="0">
                    <a:latin typeface="Comic Sans MS" panose="030F0702030302020204" pitchFamily="66" charset="0"/>
                  </a:rPr>
                  <a:t> mod </a:t>
                </a:r>
                <a:r>
                  <a:rPr lang="en-US" sz="1400" dirty="0" err="1">
                    <a:latin typeface="Comic Sans MS" panose="030F0702030302020204" pitchFamily="66" charset="0"/>
                  </a:rPr>
                  <a:t>n</a:t>
                </a:r>
                <a:r>
                  <a:rPr lang="en-US" sz="1400" baseline="-25000" dirty="0" err="1">
                    <a:latin typeface="Comic Sans MS" panose="030F0702030302020204" pitchFamily="66" charset="0"/>
                  </a:rPr>
                  <a:t>B</a:t>
                </a:r>
                <a:r>
                  <a:rPr lang="en-US" sz="1400" dirty="0">
                    <a:latin typeface="Comic Sans MS" panose="030F0702030302020204" pitchFamily="66" charset="0"/>
                  </a:rPr>
                  <a:t>)</a:t>
                </a:r>
                <a:endParaRPr lang="el-GR" sz="1400" dirty="0"/>
              </a:p>
            </p:txBody>
          </p:sp>
        </mc:Choice>
        <mc:Fallback xmlns="">
          <p:sp>
            <p:nvSpPr>
              <p:cNvPr id="28" name="TextBox 27">
                <a:extLst>
                  <a:ext uri="{FF2B5EF4-FFF2-40B4-BE49-F238E27FC236}">
                    <a16:creationId xmlns:a16="http://schemas.microsoft.com/office/drawing/2014/main" id="{21CC81CF-AF94-C3BA-44BB-D8DC964CCB3D}"/>
                  </a:ext>
                </a:extLst>
              </p:cNvPr>
              <p:cNvSpPr txBox="1">
                <a:spLocks noRot="1" noChangeAspect="1" noMove="1" noResize="1" noEditPoints="1" noAdjustHandles="1" noChangeArrowheads="1" noChangeShapeType="1" noTextEdit="1"/>
              </p:cNvSpPr>
              <p:nvPr/>
            </p:nvSpPr>
            <p:spPr>
              <a:xfrm>
                <a:off x="8098851" y="5256213"/>
                <a:ext cx="2607481" cy="307777"/>
              </a:xfrm>
              <a:prstGeom prst="rect">
                <a:avLst/>
              </a:prstGeom>
              <a:blipFill>
                <a:blip r:embed="rId9"/>
                <a:stretch>
                  <a:fillRect l="-703" t="-5882" b="-17647"/>
                </a:stretch>
              </a:blipFill>
            </p:spPr>
            <p:txBody>
              <a:bodyPr/>
              <a:lstStyle/>
              <a:p>
                <a:r>
                  <a:rPr lang="el-GR">
                    <a:noFill/>
                  </a:rPr>
                  <a:t> </a:t>
                </a:r>
              </a:p>
            </p:txBody>
          </p:sp>
        </mc:Fallback>
      </mc:AlternateContent>
      <p:cxnSp>
        <p:nvCxnSpPr>
          <p:cNvPr id="32" name="Ευθεία γραμμή σύνδεσης 31">
            <a:extLst>
              <a:ext uri="{FF2B5EF4-FFF2-40B4-BE49-F238E27FC236}">
                <a16:creationId xmlns:a16="http://schemas.microsoft.com/office/drawing/2014/main" id="{33ED0A43-99E4-D104-CB3F-38A920390368}"/>
              </a:ext>
            </a:extLst>
          </p:cNvPr>
          <p:cNvCxnSpPr>
            <a:cxnSpLocks/>
          </p:cNvCxnSpPr>
          <p:nvPr/>
        </p:nvCxnSpPr>
        <p:spPr>
          <a:xfrm flipV="1">
            <a:off x="628750" y="3850954"/>
            <a:ext cx="11120658" cy="222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Ευθεία γραμμή σύνδεσης 35">
            <a:extLst>
              <a:ext uri="{FF2B5EF4-FFF2-40B4-BE49-F238E27FC236}">
                <a16:creationId xmlns:a16="http://schemas.microsoft.com/office/drawing/2014/main" id="{16E7F829-C9E3-A51A-99D2-9BFFDEE3EEC7}"/>
              </a:ext>
            </a:extLst>
          </p:cNvPr>
          <p:cNvCxnSpPr>
            <a:cxnSpLocks/>
          </p:cNvCxnSpPr>
          <p:nvPr/>
        </p:nvCxnSpPr>
        <p:spPr>
          <a:xfrm flipV="1">
            <a:off x="643467" y="5083169"/>
            <a:ext cx="11120658" cy="222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Ευθεία γραμμή σύνδεσης 36">
            <a:extLst>
              <a:ext uri="{FF2B5EF4-FFF2-40B4-BE49-F238E27FC236}">
                <a16:creationId xmlns:a16="http://schemas.microsoft.com/office/drawing/2014/main" id="{AD81DFD6-E22C-DAB2-4095-397565D68FAD}"/>
              </a:ext>
            </a:extLst>
          </p:cNvPr>
          <p:cNvCxnSpPr>
            <a:cxnSpLocks/>
          </p:cNvCxnSpPr>
          <p:nvPr/>
        </p:nvCxnSpPr>
        <p:spPr>
          <a:xfrm>
            <a:off x="6247479" y="2482362"/>
            <a:ext cx="0" cy="437563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30" name="Picture 6" descr="C3 – The Technology Arm of the United Nations University » encryption">
            <a:extLst>
              <a:ext uri="{FF2B5EF4-FFF2-40B4-BE49-F238E27FC236}">
                <a16:creationId xmlns:a16="http://schemas.microsoft.com/office/drawing/2014/main" id="{B67CF109-A153-BFED-E501-BEEA6B1B3846}"/>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134999" y="5524368"/>
            <a:ext cx="530739" cy="530739"/>
          </a:xfrm>
          <a:prstGeom prst="rect">
            <a:avLst/>
          </a:prstGeom>
          <a:noFill/>
          <a:extLst>
            <a:ext uri="{909E8E84-426E-40DD-AFC4-6F175D3DCCD1}">
              <a14:hiddenFill xmlns:a14="http://schemas.microsoft.com/office/drawing/2010/main">
                <a:solidFill>
                  <a:srgbClr val="FFFFFF"/>
                </a:solidFill>
              </a14:hiddenFill>
            </a:ext>
          </a:extLst>
        </p:spPr>
      </p:pic>
      <p:pic>
        <p:nvPicPr>
          <p:cNvPr id="2" name="Γραφικό 1" descr="Γυναικεία εργασία γραφείου περίγραμμα">
            <a:extLst>
              <a:ext uri="{FF2B5EF4-FFF2-40B4-BE49-F238E27FC236}">
                <a16:creationId xmlns:a16="http://schemas.microsoft.com/office/drawing/2014/main" id="{8E3CFE78-10B0-EA44-2FB2-D1758E19472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34121" y="4017845"/>
            <a:ext cx="745222" cy="745222"/>
          </a:xfrm>
          <a:prstGeom prst="rect">
            <a:avLst/>
          </a:prstGeom>
        </p:spPr>
      </p:pic>
      <p:pic>
        <p:nvPicPr>
          <p:cNvPr id="4" name="Γραφικό 3" descr="Αρσενικό προφίλ περίγραμμα">
            <a:extLst>
              <a:ext uri="{FF2B5EF4-FFF2-40B4-BE49-F238E27FC236}">
                <a16:creationId xmlns:a16="http://schemas.microsoft.com/office/drawing/2014/main" id="{C67A4E8A-8A12-2596-E1F3-313C6344FB36}"/>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200007" y="4085670"/>
            <a:ext cx="724722" cy="724722"/>
          </a:xfrm>
          <a:prstGeom prst="rect">
            <a:avLst/>
          </a:prstGeom>
        </p:spPr>
      </p:pic>
      <p:pic>
        <p:nvPicPr>
          <p:cNvPr id="9" name="Γραφικό 8" descr="Γυναικεία εργασία γραφείου περίγραμμα">
            <a:extLst>
              <a:ext uri="{FF2B5EF4-FFF2-40B4-BE49-F238E27FC236}">
                <a16:creationId xmlns:a16="http://schemas.microsoft.com/office/drawing/2014/main" id="{0216354A-DEC9-8FD1-F842-31AAF5CEAEE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79477" y="5541872"/>
            <a:ext cx="745222" cy="745222"/>
          </a:xfrm>
          <a:prstGeom prst="rect">
            <a:avLst/>
          </a:prstGeom>
        </p:spPr>
      </p:pic>
      <p:cxnSp>
        <p:nvCxnSpPr>
          <p:cNvPr id="33" name="Ευθεία γραμμή σύνδεσης 32">
            <a:extLst>
              <a:ext uri="{FF2B5EF4-FFF2-40B4-BE49-F238E27FC236}">
                <a16:creationId xmlns:a16="http://schemas.microsoft.com/office/drawing/2014/main" id="{8843A10F-3CBA-A127-F65A-913DAE0235F5}"/>
              </a:ext>
            </a:extLst>
          </p:cNvPr>
          <p:cNvCxnSpPr>
            <a:cxnSpLocks/>
          </p:cNvCxnSpPr>
          <p:nvPr/>
        </p:nvCxnSpPr>
        <p:spPr>
          <a:xfrm flipV="1">
            <a:off x="707648" y="2460139"/>
            <a:ext cx="11120658" cy="2222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AD95C38-8672-246B-D45E-C0EA6AEA4F43}"/>
              </a:ext>
            </a:extLst>
          </p:cNvPr>
          <p:cNvSpPr txBox="1"/>
          <p:nvPr/>
        </p:nvSpPr>
        <p:spPr>
          <a:xfrm>
            <a:off x="1044276" y="1178586"/>
            <a:ext cx="10700866" cy="1200329"/>
          </a:xfrm>
          <a:prstGeom prst="rect">
            <a:avLst/>
          </a:prstGeom>
          <a:noFill/>
        </p:spPr>
        <p:txBody>
          <a:bodyPr wrap="square">
            <a:spAutoFit/>
          </a:bodyPr>
          <a:lstStyle/>
          <a:p>
            <a:pPr marL="628650" lvl="1" indent="-171450">
              <a:buFont typeface="Arial" panose="020B0604020202020204" pitchFamily="34" charset="0"/>
              <a:buChar char="•"/>
            </a:pPr>
            <a:r>
              <a:rPr lang="en-US" sz="1200" b="1" dirty="0"/>
              <a:t>Initialization </a:t>
            </a:r>
          </a:p>
          <a:p>
            <a:pPr marL="1143000" lvl="2" indent="-228600">
              <a:buFont typeface="+mj-lt"/>
              <a:buAutoNum type="arabicPeriod"/>
            </a:pPr>
            <a:r>
              <a:rPr lang="en-US" sz="1200" dirty="0"/>
              <a:t>Alice selects two prime numbers </a:t>
            </a:r>
            <a:r>
              <a:rPr lang="en-US" sz="1200" dirty="0" err="1">
                <a:latin typeface="Comic Sans MS" panose="030F0702030302020204" pitchFamily="66" charset="0"/>
              </a:rPr>
              <a:t>p</a:t>
            </a:r>
            <a:r>
              <a:rPr lang="en-US" sz="1200" baseline="-25000" dirty="0" err="1">
                <a:latin typeface="Comic Sans MS" panose="030F0702030302020204" pitchFamily="66" charset="0"/>
              </a:rPr>
              <a:t>A</a:t>
            </a:r>
            <a:r>
              <a:rPr lang="en-US" sz="1200" dirty="0"/>
              <a:t> and </a:t>
            </a:r>
            <a:r>
              <a:rPr lang="en-US" sz="1200" dirty="0" err="1">
                <a:latin typeface="Comic Sans MS" panose="030F0702030302020204" pitchFamily="66" charset="0"/>
              </a:rPr>
              <a:t>q</a:t>
            </a:r>
            <a:r>
              <a:rPr lang="en-US" sz="1200" baseline="-25000" dirty="0" err="1">
                <a:latin typeface="Comic Sans MS" panose="030F0702030302020204" pitchFamily="66" charset="0"/>
              </a:rPr>
              <a:t>A</a:t>
            </a:r>
            <a:r>
              <a:rPr lang="en-US" sz="1200" dirty="0"/>
              <a:t> which are kept private and publishes their factoring </a:t>
            </a:r>
            <a:r>
              <a:rPr lang="en-US" sz="1200" dirty="0" err="1">
                <a:latin typeface="Comic Sans MS" panose="030F0702030302020204" pitchFamily="66" charset="0"/>
              </a:rPr>
              <a:t>n</a:t>
            </a:r>
            <a:r>
              <a:rPr lang="en-US" sz="1200" baseline="-25000" dirty="0" err="1">
                <a:latin typeface="Comic Sans MS" panose="030F0702030302020204" pitchFamily="66" charset="0"/>
              </a:rPr>
              <a:t>A</a:t>
            </a:r>
            <a:r>
              <a:rPr lang="en-US" sz="1200" dirty="0">
                <a:latin typeface="Comic Sans MS" panose="030F0702030302020204" pitchFamily="66" charset="0"/>
              </a:rPr>
              <a:t> (</a:t>
            </a:r>
            <a:r>
              <a:rPr lang="en-US" sz="1200" dirty="0" err="1">
                <a:latin typeface="Comic Sans MS" panose="030F0702030302020204" pitchFamily="66" charset="0"/>
              </a:rPr>
              <a:t>n</a:t>
            </a:r>
            <a:r>
              <a:rPr lang="en-US" sz="1200" baseline="-25000" dirty="0" err="1">
                <a:latin typeface="Comic Sans MS" panose="030F0702030302020204" pitchFamily="66" charset="0"/>
              </a:rPr>
              <a:t>A</a:t>
            </a:r>
            <a:r>
              <a:rPr lang="en-US" sz="1200" baseline="-25000" dirty="0">
                <a:latin typeface="Comic Sans MS" panose="030F0702030302020204" pitchFamily="66" charset="0"/>
              </a:rPr>
              <a:t> </a:t>
            </a:r>
            <a:r>
              <a:rPr lang="en-US" sz="1200" dirty="0">
                <a:latin typeface="Comic Sans MS" panose="030F0702030302020204" pitchFamily="66" charset="0"/>
              </a:rPr>
              <a:t>= </a:t>
            </a:r>
            <a:r>
              <a:rPr lang="en-US" sz="1200" dirty="0" err="1">
                <a:latin typeface="Comic Sans MS" panose="030F0702030302020204" pitchFamily="66" charset="0"/>
              </a:rPr>
              <a:t>p</a:t>
            </a:r>
            <a:r>
              <a:rPr lang="en-US" sz="1200" baseline="-25000" dirty="0" err="1">
                <a:latin typeface="Comic Sans MS" panose="030F0702030302020204" pitchFamily="66" charset="0"/>
              </a:rPr>
              <a:t>A</a:t>
            </a:r>
            <a:r>
              <a:rPr lang="en-US" sz="1200" dirty="0">
                <a:latin typeface="Comic Sans MS" panose="030F0702030302020204" pitchFamily="66" charset="0"/>
              </a:rPr>
              <a:t> </a:t>
            </a:r>
            <a:r>
              <a:rPr lang="en-US" sz="1200" b="1" baseline="30000" dirty="0">
                <a:latin typeface="Comic Sans MS" panose="030F0702030302020204" pitchFamily="66" charset="0"/>
              </a:rPr>
              <a:t>.</a:t>
            </a:r>
            <a:r>
              <a:rPr lang="en-US" sz="1200" dirty="0">
                <a:latin typeface="Comic Sans MS" panose="030F0702030302020204" pitchFamily="66" charset="0"/>
              </a:rPr>
              <a:t> </a:t>
            </a:r>
            <a:r>
              <a:rPr lang="en-US" sz="1200" dirty="0" err="1">
                <a:latin typeface="Comic Sans MS" panose="030F0702030302020204" pitchFamily="66" charset="0"/>
              </a:rPr>
              <a:t>qA</a:t>
            </a:r>
            <a:r>
              <a:rPr lang="en-US" sz="1200" dirty="0">
                <a:latin typeface="Comic Sans MS" panose="030F0702030302020204" pitchFamily="66" charset="0"/>
              </a:rPr>
              <a:t>). </a:t>
            </a:r>
          </a:p>
          <a:p>
            <a:pPr marL="1143000" lvl="2" indent="-228600">
              <a:buFont typeface="+mj-lt"/>
              <a:buAutoNum type="arabicPeriod"/>
            </a:pPr>
            <a:r>
              <a:rPr lang="en-US" sz="1200" dirty="0"/>
              <a:t>At a given time period she is located at </a:t>
            </a:r>
            <a:r>
              <a:rPr lang="en-US" sz="1200" dirty="0" err="1">
                <a:latin typeface="Comic Sans MS" panose="030F0702030302020204" pitchFamily="66" charset="0"/>
              </a:rPr>
              <a:t>l</a:t>
            </a:r>
            <a:r>
              <a:rPr lang="en-US" sz="1200" baseline="-25000" dirty="0" err="1">
                <a:latin typeface="Comic Sans MS" panose="030F0702030302020204" pitchFamily="66" charset="0"/>
              </a:rPr>
              <a:t>A</a:t>
            </a:r>
            <a:r>
              <a:rPr lang="en-US" sz="1200" dirty="0"/>
              <a:t> and will set </a:t>
            </a:r>
            <a:r>
              <a:rPr lang="en-US" sz="1200" dirty="0" err="1">
                <a:latin typeface="Comic Sans MS" panose="030F0702030302020204" pitchFamily="66" charset="0"/>
              </a:rPr>
              <a:t>d</a:t>
            </a:r>
            <a:r>
              <a:rPr lang="en-US" sz="1200" baseline="-25000" dirty="0" err="1">
                <a:latin typeface="Comic Sans MS" panose="030F0702030302020204" pitchFamily="66" charset="0"/>
              </a:rPr>
              <a:t>A</a:t>
            </a:r>
            <a:r>
              <a:rPr lang="en-US" sz="1200" baseline="-25000" dirty="0">
                <a:latin typeface="Comic Sans MS" panose="030F0702030302020204" pitchFamily="66" charset="0"/>
              </a:rPr>
              <a:t> </a:t>
            </a:r>
            <a:r>
              <a:rPr lang="en-US" sz="1200" dirty="0"/>
              <a:t>≡ </a:t>
            </a:r>
            <a:r>
              <a:rPr lang="en-US" sz="1200" dirty="0" err="1"/>
              <a:t>l</a:t>
            </a:r>
            <a:r>
              <a:rPr lang="en-US" sz="1200" baseline="-25000" dirty="0" err="1">
                <a:latin typeface="Comic Sans MS" panose="030F0702030302020204" pitchFamily="66" charset="0"/>
              </a:rPr>
              <a:t>A</a:t>
            </a:r>
            <a:r>
              <a:rPr lang="en-US" sz="1200" baseline="-25000" dirty="0">
                <a:latin typeface="Comic Sans MS" panose="030F0702030302020204" pitchFamily="66" charset="0"/>
              </a:rPr>
              <a:t> </a:t>
            </a:r>
            <a:r>
              <a:rPr lang="en-US" sz="1200" dirty="0"/>
              <a:t>and will compute </a:t>
            </a:r>
            <a:r>
              <a:rPr lang="fr-FR" sz="1200" dirty="0" err="1">
                <a:latin typeface="Comic Sans MS" panose="030F0702030302020204" pitchFamily="66" charset="0"/>
              </a:rPr>
              <a:t>e</a:t>
            </a:r>
            <a:r>
              <a:rPr lang="fr-FR" sz="1200" baseline="-25000" dirty="0" err="1">
                <a:latin typeface="Comic Sans MS" panose="030F0702030302020204" pitchFamily="66" charset="0"/>
              </a:rPr>
              <a:t>A</a:t>
            </a:r>
            <a:r>
              <a:rPr lang="fr-FR" sz="1200" baseline="-25000" dirty="0">
                <a:latin typeface="Comic Sans MS" panose="030F0702030302020204" pitchFamily="66" charset="0"/>
              </a:rPr>
              <a:t> </a:t>
            </a:r>
            <a:r>
              <a:rPr lang="fr-FR" sz="1200" dirty="0">
                <a:latin typeface="Comic Sans MS" panose="030F0702030302020204" pitchFamily="66" charset="0"/>
              </a:rPr>
              <a:t>: </a:t>
            </a:r>
            <a:r>
              <a:rPr lang="fr-FR" sz="1200" dirty="0" err="1">
                <a:latin typeface="Comic Sans MS" panose="030F0702030302020204" pitchFamily="66" charset="0"/>
              </a:rPr>
              <a:t>d</a:t>
            </a:r>
            <a:r>
              <a:rPr lang="fr-FR" sz="1200" baseline="-25000" dirty="0" err="1">
                <a:latin typeface="Comic Sans MS" panose="030F0702030302020204" pitchFamily="66" charset="0"/>
              </a:rPr>
              <a:t>A</a:t>
            </a:r>
            <a:r>
              <a:rPr lang="fr-FR" sz="1200" dirty="0" err="1">
                <a:latin typeface="Comic Sans MS" panose="030F0702030302020204" pitchFamily="66" charset="0"/>
              </a:rPr>
              <a:t>·e</a:t>
            </a:r>
            <a:r>
              <a:rPr lang="fr-FR" sz="1200" baseline="-25000" dirty="0" err="1">
                <a:latin typeface="Comic Sans MS" panose="030F0702030302020204" pitchFamily="66" charset="0"/>
              </a:rPr>
              <a:t>A</a:t>
            </a:r>
            <a:r>
              <a:rPr lang="fr-FR" sz="1200" baseline="-25000" dirty="0">
                <a:latin typeface="Comic Sans MS" panose="030F0702030302020204" pitchFamily="66" charset="0"/>
              </a:rPr>
              <a:t> </a:t>
            </a:r>
            <a:r>
              <a:rPr lang="fr-FR" sz="1200" dirty="0">
                <a:latin typeface="Comic Sans MS" panose="030F0702030302020204" pitchFamily="66" charset="0"/>
              </a:rPr>
              <a:t>= 1 mod ϕ(</a:t>
            </a:r>
            <a:r>
              <a:rPr lang="fr-FR" sz="1200" dirty="0" err="1">
                <a:latin typeface="Comic Sans MS" panose="030F0702030302020204" pitchFamily="66" charset="0"/>
              </a:rPr>
              <a:t>n</a:t>
            </a:r>
            <a:r>
              <a:rPr lang="fr-FR" sz="1200" baseline="-25000" dirty="0" err="1">
                <a:latin typeface="Comic Sans MS" panose="030F0702030302020204" pitchFamily="66" charset="0"/>
              </a:rPr>
              <a:t>A</a:t>
            </a:r>
            <a:r>
              <a:rPr lang="fr-FR" sz="1200" dirty="0">
                <a:latin typeface="Comic Sans MS" panose="030F0702030302020204" pitchFamily="66" charset="0"/>
              </a:rPr>
              <a:t>). </a:t>
            </a:r>
          </a:p>
          <a:p>
            <a:pPr marL="1143000" lvl="2" indent="-228600">
              <a:buFont typeface="+mj-lt"/>
              <a:buAutoNum type="arabicPeriod"/>
            </a:pPr>
            <a:endParaRPr lang="fr-FR" sz="1200" dirty="0"/>
          </a:p>
          <a:p>
            <a:pPr marL="1143000" lvl="2" indent="-228600">
              <a:buFont typeface="+mj-lt"/>
              <a:buAutoNum type="arabicPeriod"/>
            </a:pPr>
            <a:r>
              <a:rPr lang="fr-FR" sz="1200" dirty="0"/>
              <a:t>The </a:t>
            </a:r>
            <a:r>
              <a:rPr lang="fr-FR" sz="1200" dirty="0" err="1"/>
              <a:t>same</a:t>
            </a:r>
            <a:r>
              <a:rPr lang="fr-FR" sz="1200" dirty="0"/>
              <a:t> </a:t>
            </a:r>
            <a:r>
              <a:rPr lang="fr-FR" sz="1200" dirty="0" err="1"/>
              <a:t>applies</a:t>
            </a:r>
            <a:r>
              <a:rPr lang="fr-FR" sz="1200" dirty="0"/>
              <a:t> for Bob, </a:t>
            </a:r>
            <a:r>
              <a:rPr lang="fr-FR" sz="1200" dirty="0" err="1"/>
              <a:t>which</a:t>
            </a:r>
            <a:r>
              <a:rPr lang="fr-FR" sz="1200" dirty="0"/>
              <a:t> </a:t>
            </a:r>
            <a:r>
              <a:rPr lang="fr-FR" sz="1200" dirty="0" err="1"/>
              <a:t>means</a:t>
            </a:r>
            <a:r>
              <a:rPr lang="fr-FR" sz="1200" dirty="0"/>
              <a:t> </a:t>
            </a:r>
            <a:r>
              <a:rPr lang="fr-FR" sz="1200" dirty="0" err="1"/>
              <a:t>that</a:t>
            </a:r>
            <a:r>
              <a:rPr lang="fr-FR" sz="1200" dirty="0"/>
              <a:t> </a:t>
            </a:r>
            <a:r>
              <a:rPr lang="fr-FR" sz="1200" dirty="0" err="1"/>
              <a:t>he</a:t>
            </a:r>
            <a:r>
              <a:rPr lang="fr-FR" sz="1200" dirty="0"/>
              <a:t> </a:t>
            </a:r>
            <a:r>
              <a:rPr lang="en-US" sz="1200" dirty="0"/>
              <a:t>selects two prime numbers </a:t>
            </a:r>
            <a:r>
              <a:rPr lang="en-US" sz="1200" dirty="0" err="1">
                <a:latin typeface="Comic Sans MS" panose="030F0702030302020204" pitchFamily="66" charset="0"/>
              </a:rPr>
              <a:t>p</a:t>
            </a:r>
            <a:r>
              <a:rPr lang="en-US" sz="1200" baseline="-25000" dirty="0" err="1">
                <a:latin typeface="Comic Sans MS" panose="030F0702030302020204" pitchFamily="66" charset="0"/>
              </a:rPr>
              <a:t>B</a:t>
            </a:r>
            <a:r>
              <a:rPr lang="en-US" sz="1200" dirty="0"/>
              <a:t> and </a:t>
            </a:r>
            <a:r>
              <a:rPr lang="en-US" sz="1200" dirty="0" err="1">
                <a:latin typeface="Comic Sans MS" panose="030F0702030302020204" pitchFamily="66" charset="0"/>
              </a:rPr>
              <a:t>q</a:t>
            </a:r>
            <a:r>
              <a:rPr lang="en-US" sz="1200" baseline="-25000" dirty="0" err="1">
                <a:latin typeface="Comic Sans MS" panose="030F0702030302020204" pitchFamily="66" charset="0"/>
              </a:rPr>
              <a:t>B</a:t>
            </a:r>
            <a:r>
              <a:rPr lang="fr-FR" sz="1200" dirty="0"/>
              <a:t> </a:t>
            </a:r>
            <a:r>
              <a:rPr lang="en-US" sz="1200" dirty="0"/>
              <a:t>and publishes</a:t>
            </a:r>
            <a:r>
              <a:rPr lang="fr-FR" sz="1200" dirty="0"/>
              <a:t> </a:t>
            </a:r>
            <a:r>
              <a:rPr lang="en-US" sz="1200" dirty="0" err="1">
                <a:latin typeface="Comic Sans MS" panose="030F0702030302020204" pitchFamily="66" charset="0"/>
              </a:rPr>
              <a:t>n</a:t>
            </a:r>
            <a:r>
              <a:rPr lang="en-US" sz="1200" baseline="-25000" dirty="0" err="1">
                <a:latin typeface="Comic Sans MS" panose="030F0702030302020204" pitchFamily="66" charset="0"/>
              </a:rPr>
              <a:t>B</a:t>
            </a:r>
            <a:r>
              <a:rPr lang="en-US" sz="1200" dirty="0" err="1"/>
              <a:t>.</a:t>
            </a:r>
            <a:r>
              <a:rPr lang="en-US" sz="1200" dirty="0"/>
              <a:t> </a:t>
            </a:r>
          </a:p>
          <a:p>
            <a:pPr marL="1143000" lvl="2" indent="-228600">
              <a:buFont typeface="+mj-lt"/>
              <a:buAutoNum type="arabicPeriod"/>
            </a:pPr>
            <a:r>
              <a:rPr lang="en-US" sz="1200" dirty="0"/>
              <a:t>At a given time period he is located at </a:t>
            </a:r>
            <a:r>
              <a:rPr lang="en-US" sz="1200" dirty="0" err="1">
                <a:latin typeface="Comic Sans MS" panose="030F0702030302020204" pitchFamily="66" charset="0"/>
              </a:rPr>
              <a:t>l</a:t>
            </a:r>
            <a:r>
              <a:rPr lang="en-US" sz="1200" baseline="-25000" dirty="0" err="1">
                <a:latin typeface="Comic Sans MS" panose="030F0702030302020204" pitchFamily="66" charset="0"/>
              </a:rPr>
              <a:t>B</a:t>
            </a:r>
            <a:r>
              <a:rPr lang="en-US" sz="1200" dirty="0"/>
              <a:t> and will set </a:t>
            </a:r>
            <a:r>
              <a:rPr lang="en-US" sz="1200" dirty="0">
                <a:latin typeface="Comic Sans MS" panose="030F0702030302020204" pitchFamily="66" charset="0"/>
              </a:rPr>
              <a:t>d</a:t>
            </a:r>
            <a:r>
              <a:rPr lang="en-US" sz="1200" baseline="-25000" dirty="0">
                <a:latin typeface="Comic Sans MS" panose="030F0702030302020204" pitchFamily="66" charset="0"/>
              </a:rPr>
              <a:t>B </a:t>
            </a:r>
            <a:r>
              <a:rPr lang="en-US" sz="1200" dirty="0"/>
              <a:t>≡ </a:t>
            </a:r>
            <a:r>
              <a:rPr lang="en-US" sz="1200" dirty="0" err="1"/>
              <a:t>l</a:t>
            </a:r>
            <a:r>
              <a:rPr lang="en-US" sz="1200" baseline="-25000" dirty="0" err="1">
                <a:latin typeface="Comic Sans MS" panose="030F0702030302020204" pitchFamily="66" charset="0"/>
              </a:rPr>
              <a:t>B</a:t>
            </a:r>
            <a:r>
              <a:rPr lang="en-US" sz="1200" baseline="-25000" dirty="0">
                <a:latin typeface="Comic Sans MS" panose="030F0702030302020204" pitchFamily="66" charset="0"/>
              </a:rPr>
              <a:t> </a:t>
            </a:r>
            <a:r>
              <a:rPr lang="en-US" sz="1200" dirty="0"/>
              <a:t>and will compute </a:t>
            </a:r>
            <a:r>
              <a:rPr lang="fr-FR" sz="1200" dirty="0" err="1">
                <a:latin typeface="Comic Sans MS" panose="030F0702030302020204" pitchFamily="66" charset="0"/>
              </a:rPr>
              <a:t>e</a:t>
            </a:r>
            <a:r>
              <a:rPr lang="fr-FR" sz="1200" baseline="-25000" dirty="0" err="1">
                <a:latin typeface="Comic Sans MS" panose="030F0702030302020204" pitchFamily="66" charset="0"/>
              </a:rPr>
              <a:t>B</a:t>
            </a:r>
            <a:r>
              <a:rPr lang="fr-FR" sz="1200" baseline="-25000" dirty="0">
                <a:latin typeface="Comic Sans MS" panose="030F0702030302020204" pitchFamily="66" charset="0"/>
              </a:rPr>
              <a:t> </a:t>
            </a:r>
            <a:r>
              <a:rPr lang="fr-FR" sz="1200" dirty="0">
                <a:latin typeface="Comic Sans MS" panose="030F0702030302020204" pitchFamily="66" charset="0"/>
              </a:rPr>
              <a:t>: </a:t>
            </a:r>
            <a:r>
              <a:rPr lang="fr-FR" sz="1200" dirty="0" err="1">
                <a:latin typeface="Comic Sans MS" panose="030F0702030302020204" pitchFamily="66" charset="0"/>
              </a:rPr>
              <a:t>d</a:t>
            </a:r>
            <a:r>
              <a:rPr lang="fr-FR" sz="1200" baseline="-25000" dirty="0" err="1">
                <a:latin typeface="Comic Sans MS" panose="030F0702030302020204" pitchFamily="66" charset="0"/>
              </a:rPr>
              <a:t>B</a:t>
            </a:r>
            <a:r>
              <a:rPr lang="fr-FR" sz="1200" dirty="0" err="1">
                <a:latin typeface="Comic Sans MS" panose="030F0702030302020204" pitchFamily="66" charset="0"/>
              </a:rPr>
              <a:t>·e</a:t>
            </a:r>
            <a:r>
              <a:rPr lang="fr-FR" sz="1200" baseline="-25000" dirty="0" err="1">
                <a:latin typeface="Comic Sans MS" panose="030F0702030302020204" pitchFamily="66" charset="0"/>
              </a:rPr>
              <a:t>B</a:t>
            </a:r>
            <a:r>
              <a:rPr lang="fr-FR" sz="1200" baseline="-25000" dirty="0">
                <a:latin typeface="Comic Sans MS" panose="030F0702030302020204" pitchFamily="66" charset="0"/>
              </a:rPr>
              <a:t> </a:t>
            </a:r>
            <a:r>
              <a:rPr lang="fr-FR" sz="1200" dirty="0">
                <a:latin typeface="Comic Sans MS" panose="030F0702030302020204" pitchFamily="66" charset="0"/>
              </a:rPr>
              <a:t>= 1 mod ϕ(</a:t>
            </a:r>
            <a:r>
              <a:rPr lang="fr-FR" sz="1200" dirty="0" err="1">
                <a:latin typeface="Comic Sans MS" panose="030F0702030302020204" pitchFamily="66" charset="0"/>
              </a:rPr>
              <a:t>n</a:t>
            </a:r>
            <a:r>
              <a:rPr lang="fr-FR" sz="1200" baseline="-25000" dirty="0" err="1">
                <a:latin typeface="Comic Sans MS" panose="030F0702030302020204" pitchFamily="66" charset="0"/>
              </a:rPr>
              <a:t>B</a:t>
            </a:r>
            <a:r>
              <a:rPr lang="fr-FR" sz="1200" dirty="0">
                <a:latin typeface="Comic Sans MS" panose="030F0702030302020204" pitchFamily="66" charset="0"/>
              </a:rPr>
              <a:t>).</a:t>
            </a:r>
            <a:endParaRPr lang="en-US" sz="1200" b="1" dirty="0"/>
          </a:p>
        </p:txBody>
      </p:sp>
    </p:spTree>
    <p:extLst>
      <p:ext uri="{BB962C8B-B14F-4D97-AF65-F5344CB8AC3E}">
        <p14:creationId xmlns:p14="http://schemas.microsoft.com/office/powerpoint/2010/main" val="1836635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BA08428-AA77-479F-83BF-714C8F8538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3" y="1"/>
            <a:ext cx="1219988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66648" y="721805"/>
            <a:ext cx="5083681" cy="2147520"/>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200" kern="1200">
                <a:solidFill>
                  <a:schemeClr val="tx1"/>
                </a:solidFill>
                <a:latin typeface="+mj-lt"/>
                <a:ea typeface="+mj-ea"/>
                <a:cs typeface="+mj-cs"/>
              </a:rPr>
              <a:t>Protocols based on RSA</a:t>
            </a:r>
          </a:p>
        </p:txBody>
      </p:sp>
      <p:sp>
        <p:nvSpPr>
          <p:cNvPr id="18" name="Rectangle 17">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2C9D811-52F9-4605-AA6B-959FA39FCA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1" name="Rectangle 64">
              <a:extLst>
                <a:ext uri="{FF2B5EF4-FFF2-40B4-BE49-F238E27FC236}">
                  <a16:creationId xmlns:a16="http://schemas.microsoft.com/office/drawing/2014/main" id="{82CCA4BF-1607-4DC4-AA3F-59A50EA61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FFCFEDF7-2503-4196-B5A4-0CC0A0D5EA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376A52EA-A2E9-4F61-9668-A59762D1B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6400F533-FEF3-4685-B9B5-9EE5DBA3F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F703FD24-A3DC-45EA-B3E2-53C759AB6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7A38E19C-1E79-4D33-8B7E-BAB2D74705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CE30A0C9-C855-4901-89F1-AEC10CA87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C653C1B0-18BA-47BE-A208-0CD303302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3833FC49-54E2-48EA-A180-22FE52416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94EE6DA9-38C7-42E3-AF87-E9B5C64E7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0D1C8302-4AC2-4892-909D-C573DD847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A78E8263-F8AF-405C-81F3-57280435E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8657258F-DE53-4042-9246-8E64F71C7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3D224DDF-6367-4058-8C02-B6243A66C6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57FDD23D-5B19-4CA9-BEAD-6E1771A54D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FE3ABE1F-9941-4E30-912E-FD1F7A4A5D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0FDA1DC7-84C5-4ABE-AF8C-1005884AD3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E7F2CA86-DC7A-49C7-803B-048B2CFF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765AC3F3-0375-48CC-8E94-8F7EBE568F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7A256E40-9A94-427C-A900-3007BF274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2E796FC0-8EE4-3313-ECD2-B60976C1C7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3553" b="-1"/>
          <a:stretch/>
        </p:blipFill>
        <p:spPr>
          <a:xfrm>
            <a:off x="6813843" y="427003"/>
            <a:ext cx="4168384" cy="2516613"/>
          </a:xfrm>
          <a:prstGeom prst="rect">
            <a:avLst/>
          </a:prstGeom>
        </p:spPr>
      </p:pic>
      <p:sp>
        <p:nvSpPr>
          <p:cNvPr id="7" name="Content Placeholder 6"/>
          <p:cNvSpPr>
            <a:spLocks noGrp="1"/>
          </p:cNvSpPr>
          <p:nvPr>
            <p:ph sz="half" idx="2"/>
          </p:nvPr>
        </p:nvSpPr>
        <p:spPr>
          <a:xfrm>
            <a:off x="1166649" y="3531476"/>
            <a:ext cx="5083680" cy="3034862"/>
          </a:xfrm>
        </p:spPr>
        <p:txBody>
          <a:bodyPr vert="horz" lIns="91440" tIns="45720" rIns="91440" bIns="45720" rtlCol="0" anchor="ctr">
            <a:normAutofit lnSpcReduction="10000"/>
          </a:bodyPr>
          <a:lstStyle/>
          <a:p>
            <a:r>
              <a:rPr lang="en-US" sz="1500" dirty="0" err="1"/>
              <a:t>Kotzanikolaou</a:t>
            </a:r>
            <a:r>
              <a:rPr lang="en-US" sz="1500" dirty="0"/>
              <a:t> et al. 2015 (Lightweight private proximity testing for geospatial social networks)</a:t>
            </a:r>
          </a:p>
          <a:p>
            <a:pPr lvl="1"/>
            <a:r>
              <a:rPr lang="en-US" sz="1500" dirty="0"/>
              <a:t>A Non-Trusted Third Party (NTTP) protocol based on RSA</a:t>
            </a:r>
          </a:p>
          <a:p>
            <a:pPr lvl="1"/>
            <a:r>
              <a:rPr lang="en-US" sz="1500" dirty="0"/>
              <a:t>It provides unconditional location privacy for Alice, the initiator of the protocol, while the privacy of Bob, the responder is guaranteed under the intractability of the factoring problem.</a:t>
            </a:r>
          </a:p>
          <a:p>
            <a:pPr lvl="1"/>
            <a:r>
              <a:rPr lang="en-US" sz="1500" dirty="0"/>
              <a:t>One modular exponentiation for each user</a:t>
            </a:r>
          </a:p>
          <a:p>
            <a:pPr lvl="1"/>
            <a:r>
              <a:rPr lang="en-US" sz="1500" dirty="0"/>
              <a:t>Outperforms some protocols with RSA 1024 and 2048-bit key settings </a:t>
            </a:r>
          </a:p>
          <a:p>
            <a:pPr lvl="1"/>
            <a:r>
              <a:rPr lang="en-US" sz="1500" dirty="0"/>
              <a:t>Almost parity under certain conditions with elliptic curve cryptography in 224-bit key settings.</a:t>
            </a:r>
          </a:p>
        </p:txBody>
      </p:sp>
      <p:pic>
        <p:nvPicPr>
          <p:cNvPr id="9" name="Εικόνα 8">
            <a:extLst>
              <a:ext uri="{FF2B5EF4-FFF2-40B4-BE49-F238E27FC236}">
                <a16:creationId xmlns:a16="http://schemas.microsoft.com/office/drawing/2014/main" id="{E788D1C0-D437-B8D5-F4C2-1AB00FE5229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6013" r="8732" b="-1"/>
          <a:stretch/>
        </p:blipFill>
        <p:spPr>
          <a:xfrm>
            <a:off x="6813843" y="3612826"/>
            <a:ext cx="3971067" cy="2397485"/>
          </a:xfrm>
          <a:prstGeom prst="rect">
            <a:avLst/>
          </a:prstGeom>
        </p:spPr>
      </p:pic>
    </p:spTree>
    <p:extLst>
      <p:ext uri="{BB962C8B-B14F-4D97-AF65-F5344CB8AC3E}">
        <p14:creationId xmlns:p14="http://schemas.microsoft.com/office/powerpoint/2010/main" val="1609781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A Commission on Location Based Services">
            <a:extLst>
              <a:ext uri="{FF2B5EF4-FFF2-40B4-BE49-F238E27FC236}">
                <a16:creationId xmlns:a16="http://schemas.microsoft.com/office/drawing/2014/main" id="{7B58B0FF-33F7-E6F5-8D04-E977EBFDAD4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 b="-1"/>
          <a:stretch/>
        </p:blipFill>
        <p:spPr bwMode="auto">
          <a:xfrm>
            <a:off x="4153380" y="10"/>
            <a:ext cx="8074479" cy="6857990"/>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Shape 12">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p:cNvSpPr txBox="1"/>
          <p:nvPr/>
        </p:nvSpPr>
        <p:spPr>
          <a:xfrm>
            <a:off x="804672" y="365125"/>
            <a:ext cx="5266155"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latin typeface="+mj-lt"/>
                <a:ea typeface="+mj-ea"/>
                <a:cs typeface="+mj-cs"/>
              </a:rPr>
              <a:t>Location Based Services (LBS)</a:t>
            </a:r>
          </a:p>
        </p:txBody>
      </p:sp>
      <p:sp>
        <p:nvSpPr>
          <p:cNvPr id="7" name="Content Placeholder 6"/>
          <p:cNvSpPr>
            <a:spLocks noGrp="1"/>
          </p:cNvSpPr>
          <p:nvPr>
            <p:ph sz="half" idx="2"/>
          </p:nvPr>
        </p:nvSpPr>
        <p:spPr>
          <a:xfrm>
            <a:off x="804672" y="2022601"/>
            <a:ext cx="3941499" cy="4154361"/>
          </a:xfrm>
        </p:spPr>
        <p:txBody>
          <a:bodyPr vert="horz" lIns="91440" tIns="45720" rIns="91440" bIns="45720" rtlCol="0">
            <a:normAutofit/>
          </a:bodyPr>
          <a:lstStyle/>
          <a:p>
            <a:r>
              <a:rPr lang="en-US" sz="2000" dirty="0"/>
              <a:t>Google Maps</a:t>
            </a:r>
          </a:p>
          <a:p>
            <a:r>
              <a:rPr lang="en-US" sz="2000" dirty="0"/>
              <a:t>Dark Sky</a:t>
            </a:r>
          </a:p>
          <a:p>
            <a:r>
              <a:rPr lang="en-US" sz="2000" dirty="0"/>
              <a:t>Foursquare</a:t>
            </a:r>
          </a:p>
          <a:p>
            <a:r>
              <a:rPr lang="en-US" sz="2000" dirty="0" err="1"/>
              <a:t>Pokemon</a:t>
            </a:r>
            <a:r>
              <a:rPr lang="en-US" sz="2000" dirty="0"/>
              <a:t> Go</a:t>
            </a:r>
          </a:p>
          <a:p>
            <a:r>
              <a:rPr lang="en-US" sz="2000" dirty="0"/>
              <a:t>Uber</a:t>
            </a:r>
          </a:p>
          <a:p>
            <a:r>
              <a:rPr lang="en-US" sz="2000" dirty="0"/>
              <a:t>Tinder</a:t>
            </a:r>
          </a:p>
          <a:p>
            <a:r>
              <a:rPr lang="en-US" sz="2000" dirty="0"/>
              <a:t>WhatsApp</a:t>
            </a:r>
          </a:p>
        </p:txBody>
      </p:sp>
    </p:spTree>
    <p:extLst>
      <p:ext uri="{BB962C8B-B14F-4D97-AF65-F5344CB8AC3E}">
        <p14:creationId xmlns:p14="http://schemas.microsoft.com/office/powerpoint/2010/main" val="3732331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p:cNvSpPr txBox="1"/>
          <p:nvPr/>
        </p:nvSpPr>
        <p:spPr>
          <a:xfrm>
            <a:off x="2555631" y="1441938"/>
            <a:ext cx="7080738" cy="3974124"/>
          </a:xfrm>
          <a:prstGeom prst="rect">
            <a:avLst/>
          </a:prstGeom>
        </p:spPr>
        <p:txBody>
          <a:bodyPr vert="horz" lIns="91440" tIns="45720" rIns="91440" bIns="45720" rtlCol="0" anchor="ctr">
            <a:normAutofit fontScale="92500"/>
          </a:bodyPr>
          <a:lstStyle/>
          <a:p>
            <a:pPr marL="0" marR="0" lvl="0" indent="0" algn="ctr" fontAlgn="auto">
              <a:lnSpc>
                <a:spcPct val="90000"/>
              </a:lnSpc>
              <a:spcBef>
                <a:spcPct val="0"/>
              </a:spcBef>
              <a:spcAft>
                <a:spcPts val="600"/>
              </a:spcAft>
              <a:buClrTx/>
              <a:buSzTx/>
              <a:tabLst/>
              <a:defRPr/>
            </a:pPr>
            <a:r>
              <a:rPr kumimoji="0" lang="en-US" sz="5400" b="0" i="0" u="none" strike="noStrike" cap="none" spc="0" normalizeH="0" baseline="0" noProof="0" dirty="0">
                <a:ln>
                  <a:noFill/>
                </a:ln>
                <a:solidFill>
                  <a:schemeClr val="bg1">
                    <a:lumMod val="95000"/>
                    <a:lumOff val="5000"/>
                  </a:schemeClr>
                </a:solidFill>
                <a:effectLst/>
                <a:uLnTx/>
                <a:uFillTx/>
                <a:latin typeface="+mj-lt"/>
                <a:ea typeface="+mj-ea"/>
                <a:cs typeface="+mj-cs"/>
              </a:rPr>
              <a:t>Use-Case: </a:t>
            </a:r>
          </a:p>
          <a:p>
            <a:pPr marL="0" marR="0" lvl="0" indent="0" algn="ctr" fontAlgn="auto">
              <a:lnSpc>
                <a:spcPct val="90000"/>
              </a:lnSpc>
              <a:spcBef>
                <a:spcPct val="0"/>
              </a:spcBef>
              <a:spcAft>
                <a:spcPts val="600"/>
              </a:spcAft>
              <a:buClrTx/>
              <a:buSzTx/>
              <a:tabLst/>
              <a:defRPr/>
            </a:pPr>
            <a:r>
              <a:rPr kumimoji="0" lang="en-US" sz="5400" b="0" i="0" u="none" strike="noStrike" cap="none" spc="0" normalizeH="0" baseline="0" noProof="0" dirty="0">
                <a:ln>
                  <a:noFill/>
                </a:ln>
                <a:solidFill>
                  <a:schemeClr val="bg1">
                    <a:lumMod val="95000"/>
                    <a:lumOff val="5000"/>
                  </a:schemeClr>
                </a:solidFill>
                <a:effectLst/>
                <a:uLnTx/>
                <a:uFillTx/>
                <a:latin typeface="+mj-lt"/>
                <a:ea typeface="+mj-ea"/>
                <a:cs typeface="+mj-cs"/>
              </a:rPr>
              <a:t>Asymmetric cryptography with geotagging</a:t>
            </a:r>
          </a:p>
          <a:p>
            <a:pPr marL="0" marR="0" lvl="0" indent="0" algn="ctr" fontAlgn="auto">
              <a:lnSpc>
                <a:spcPct val="90000"/>
              </a:lnSpc>
              <a:spcBef>
                <a:spcPct val="0"/>
              </a:spcBef>
              <a:spcAft>
                <a:spcPts val="600"/>
              </a:spcAft>
              <a:buClrTx/>
              <a:buSzTx/>
              <a:tabLst/>
              <a:defRPr/>
            </a:pPr>
            <a:endParaRPr kumimoji="0" lang="en-US" sz="5400" b="0" i="0" u="none" strike="noStrike" cap="none" spc="0" normalizeH="0" baseline="0" noProof="0" dirty="0">
              <a:ln>
                <a:noFill/>
              </a:ln>
              <a:solidFill>
                <a:schemeClr val="bg1">
                  <a:lumMod val="95000"/>
                  <a:lumOff val="5000"/>
                </a:schemeClr>
              </a:solidFill>
              <a:effectLst/>
              <a:uLnTx/>
              <a:uFillTx/>
              <a:latin typeface="+mj-lt"/>
              <a:ea typeface="+mj-ea"/>
              <a:cs typeface="+mj-cs"/>
            </a:endParaRPr>
          </a:p>
          <a:p>
            <a:pPr marL="0" marR="0" lvl="0" indent="0" algn="ctr" fontAlgn="auto">
              <a:lnSpc>
                <a:spcPct val="90000"/>
              </a:lnSpc>
              <a:spcBef>
                <a:spcPct val="0"/>
              </a:spcBef>
              <a:spcAft>
                <a:spcPts val="600"/>
              </a:spcAft>
              <a:buClrTx/>
              <a:buSzTx/>
              <a:tabLst/>
              <a:defRPr/>
            </a:pPr>
            <a:r>
              <a:rPr lang="en-US" sz="5400" dirty="0">
                <a:solidFill>
                  <a:schemeClr val="bg1">
                    <a:lumMod val="95000"/>
                    <a:lumOff val="5000"/>
                  </a:schemeClr>
                </a:solidFill>
                <a:latin typeface="+mj-lt"/>
                <a:ea typeface="+mj-ea"/>
                <a:cs typeface="+mj-cs"/>
              </a:rPr>
              <a:t>“WoM”</a:t>
            </a:r>
            <a:endParaRPr kumimoji="0" lang="en-US" sz="5400" b="0" i="0" u="none" strike="noStrike" cap="none" spc="0" normalizeH="0" baseline="0" noProof="0" dirty="0">
              <a:ln>
                <a:noFill/>
              </a:ln>
              <a:solidFill>
                <a:schemeClr val="bg1">
                  <a:lumMod val="95000"/>
                  <a:lumOff val="5000"/>
                </a:schemeClr>
              </a:solidFill>
              <a:effectLst/>
              <a:uLnTx/>
              <a:uFillTx/>
              <a:latin typeface="+mj-lt"/>
              <a:ea typeface="+mj-ea"/>
              <a:cs typeface="+mj-cs"/>
            </a:endParaRPr>
          </a:p>
        </p:txBody>
      </p:sp>
    </p:spTree>
    <p:extLst>
      <p:ext uri="{BB962C8B-B14F-4D97-AF65-F5344CB8AC3E}">
        <p14:creationId xmlns:p14="http://schemas.microsoft.com/office/powerpoint/2010/main" val="476057360"/>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3467" y="321734"/>
            <a:ext cx="10905066" cy="1135737"/>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dirty="0">
                <a:latin typeface="+mj-lt"/>
                <a:ea typeface="+mj-ea"/>
                <a:cs typeface="+mj-cs"/>
              </a:rPr>
              <a:t>“Word of Mouth” (WoM) PPT app </a:t>
            </a:r>
          </a:p>
        </p:txBody>
      </p:sp>
      <p:sp>
        <p:nvSpPr>
          <p:cNvPr id="7" name="Content Placeholder 6"/>
          <p:cNvSpPr>
            <a:spLocks noGrp="1"/>
          </p:cNvSpPr>
          <p:nvPr>
            <p:ph sz="half" idx="2"/>
          </p:nvPr>
        </p:nvSpPr>
        <p:spPr>
          <a:xfrm>
            <a:off x="643467" y="1782981"/>
            <a:ext cx="10905066" cy="4393982"/>
          </a:xfrm>
        </p:spPr>
        <p:txBody>
          <a:bodyPr vert="horz" lIns="91440" tIns="45720" rIns="91440" bIns="45720" rtlCol="0">
            <a:normAutofit/>
          </a:bodyPr>
          <a:lstStyle/>
          <a:p>
            <a:pPr>
              <a:lnSpc>
                <a:spcPct val="110000"/>
              </a:lnSpc>
            </a:pPr>
            <a:r>
              <a:rPr lang="en-US" dirty="0"/>
              <a:t>Near-complete protection of users’ location privacy for information distribution.</a:t>
            </a:r>
          </a:p>
          <a:p>
            <a:pPr lvl="1">
              <a:lnSpc>
                <a:spcPct val="110000"/>
              </a:lnSpc>
            </a:pPr>
            <a:r>
              <a:rPr lang="en-US" dirty="0"/>
              <a:t>e.g. A server cannot track the user's location and data.</a:t>
            </a:r>
          </a:p>
          <a:p>
            <a:pPr lvl="1">
              <a:lnSpc>
                <a:spcPct val="110000"/>
              </a:lnSpc>
            </a:pPr>
            <a:r>
              <a:rPr lang="en-US" dirty="0"/>
              <a:t>RSA encryption ensures user privacy. </a:t>
            </a:r>
          </a:p>
          <a:p>
            <a:pPr>
              <a:lnSpc>
                <a:spcPct val="110000"/>
              </a:lnSpc>
            </a:pPr>
            <a:r>
              <a:rPr lang="en-US" dirty="0"/>
              <a:t>The idea can be used in many applications that raise privacy concerns </a:t>
            </a:r>
          </a:p>
          <a:p>
            <a:pPr lvl="1">
              <a:lnSpc>
                <a:spcPct val="110000"/>
              </a:lnSpc>
            </a:pPr>
            <a:r>
              <a:rPr lang="en-US" dirty="0"/>
              <a:t>E.g. Targeted advertising without loss of privacy.</a:t>
            </a:r>
          </a:p>
        </p:txBody>
      </p:sp>
    </p:spTree>
    <p:extLst>
      <p:ext uri="{BB962C8B-B14F-4D97-AF65-F5344CB8AC3E}">
        <p14:creationId xmlns:p14="http://schemas.microsoft.com/office/powerpoint/2010/main" val="1513691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3467" y="321734"/>
            <a:ext cx="10905066" cy="1135737"/>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dirty="0">
                <a:latin typeface="+mj-lt"/>
                <a:ea typeface="+mj-ea"/>
                <a:cs typeface="+mj-cs"/>
              </a:rPr>
              <a:t>WoM attributes</a:t>
            </a:r>
          </a:p>
        </p:txBody>
      </p:sp>
      <p:sp>
        <p:nvSpPr>
          <p:cNvPr id="7" name="Content Placeholder 6"/>
          <p:cNvSpPr>
            <a:spLocks noGrp="1"/>
          </p:cNvSpPr>
          <p:nvPr>
            <p:ph sz="half" idx="2"/>
          </p:nvPr>
        </p:nvSpPr>
        <p:spPr>
          <a:xfrm>
            <a:off x="643467" y="1782981"/>
            <a:ext cx="10905066" cy="4393982"/>
          </a:xfrm>
        </p:spPr>
        <p:txBody>
          <a:bodyPr vert="horz" lIns="91440" tIns="45720" rIns="91440" bIns="45720" rtlCol="0">
            <a:normAutofit/>
          </a:bodyPr>
          <a:lstStyle/>
          <a:p>
            <a:pPr>
              <a:lnSpc>
                <a:spcPct val="110000"/>
              </a:lnSpc>
            </a:pPr>
            <a:r>
              <a:rPr lang="en-US" dirty="0"/>
              <a:t>Passively receive location-specific news as notifications in real-time.</a:t>
            </a:r>
          </a:p>
          <a:p>
            <a:pPr>
              <a:lnSpc>
                <a:spcPct val="110000"/>
              </a:lnSpc>
            </a:pPr>
            <a:r>
              <a:rPr lang="en-US" dirty="0"/>
              <a:t>Source of information are anonymous search queries on Google from other users.</a:t>
            </a:r>
          </a:p>
          <a:p>
            <a:pPr lvl="1">
              <a:lnSpc>
                <a:spcPct val="110000"/>
              </a:lnSpc>
            </a:pPr>
            <a:r>
              <a:rPr lang="en-US" dirty="0"/>
              <a:t>Not context-specific theme/site applications.</a:t>
            </a:r>
          </a:p>
          <a:p>
            <a:pPr>
              <a:lnSpc>
                <a:spcPct val="110000"/>
              </a:lnSpc>
            </a:pPr>
            <a:r>
              <a:rPr lang="en-US" dirty="0"/>
              <a:t>Only personalized news based on:</a:t>
            </a:r>
          </a:p>
          <a:p>
            <a:pPr lvl="1">
              <a:lnSpc>
                <a:spcPct val="110000"/>
              </a:lnSpc>
            </a:pPr>
            <a:r>
              <a:rPr lang="en-US" dirty="0"/>
              <a:t>Current location</a:t>
            </a:r>
          </a:p>
          <a:p>
            <a:pPr lvl="1">
              <a:lnSpc>
                <a:spcPct val="110000"/>
              </a:lnSpc>
            </a:pPr>
            <a:r>
              <a:rPr lang="en-US" dirty="0"/>
              <a:t>Points of interest (POIs)</a:t>
            </a:r>
          </a:p>
          <a:p>
            <a:pPr lvl="1">
              <a:lnSpc>
                <a:spcPct val="110000"/>
              </a:lnSpc>
            </a:pPr>
            <a:r>
              <a:rPr lang="en-US" dirty="0"/>
              <a:t>Special time frames.</a:t>
            </a:r>
          </a:p>
        </p:txBody>
      </p:sp>
    </p:spTree>
    <p:extLst>
      <p:ext uri="{BB962C8B-B14F-4D97-AF65-F5344CB8AC3E}">
        <p14:creationId xmlns:p14="http://schemas.microsoft.com/office/powerpoint/2010/main" val="983099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6211" y="595386"/>
            <a:ext cx="9366325" cy="673301"/>
          </a:xfrm>
        </p:spPr>
        <p:txBody>
          <a:bodyPr>
            <a:normAutofit fontScale="90000"/>
          </a:bodyPr>
          <a:lstStyle/>
          <a:p>
            <a:r>
              <a:rPr lang="en-US" dirty="0"/>
              <a:t>WoM PPT protocol</a:t>
            </a:r>
          </a:p>
        </p:txBody>
      </p:sp>
      <p:sp>
        <p:nvSpPr>
          <p:cNvPr id="45" name="TextShape 11"/>
          <p:cNvSpPr txBox="1"/>
          <p:nvPr/>
        </p:nvSpPr>
        <p:spPr>
          <a:xfrm>
            <a:off x="774429" y="1622738"/>
            <a:ext cx="10636253" cy="4868214"/>
          </a:xfrm>
          <a:prstGeom prst="rect">
            <a:avLst/>
          </a:prstGeom>
          <a:noFill/>
          <a:ln>
            <a:noFill/>
          </a:ln>
        </p:spPr>
        <p:txBody>
          <a:bodyPr tIns="91440" bIns="91440">
            <a:normAutofit lnSpcReduction="10000"/>
          </a:bodyPr>
          <a:lstStyle/>
          <a:p>
            <a:pPr marL="285750" marR="0" indent="-285750" algn="just">
              <a:spcBef>
                <a:spcPts val="0"/>
              </a:spcBef>
              <a:spcAft>
                <a:spcPts val="800"/>
              </a:spcAft>
              <a:buFont typeface="Arial" panose="020B0604020202020204" pitchFamily="34" charset="0"/>
              <a:buChar char="•"/>
            </a:pPr>
            <a:r>
              <a:rPr lang="en-US" sz="2000" b="1" dirty="0">
                <a:effectLst/>
                <a:latin typeface="Arial" panose="020B0604020202020204" pitchFamily="34" charset="0"/>
                <a:ea typeface="Calibri" panose="020F0502020204030204" pitchFamily="34" charset="0"/>
              </a:rPr>
              <a:t>Alice</a:t>
            </a:r>
            <a:r>
              <a:rPr lang="en-US" sz="2000" dirty="0">
                <a:effectLst/>
                <a:latin typeface="Arial" panose="020B0604020202020204" pitchFamily="34" charset="0"/>
                <a:ea typeface="Calibri" panose="020F0502020204030204" pitchFamily="34" charset="0"/>
              </a:rPr>
              <a:t> (the initiator of the protocol):</a:t>
            </a:r>
          </a:p>
          <a:p>
            <a:pPr marL="742950" lvl="1" indent="-285750" algn="just">
              <a:spcAft>
                <a:spcPts val="800"/>
              </a:spcAft>
              <a:buFont typeface="Arial" panose="020B0604020202020204" pitchFamily="34" charset="0"/>
              <a:buChar char="•"/>
            </a:pPr>
            <a:r>
              <a:rPr lang="en-US" dirty="0">
                <a:effectLst/>
                <a:latin typeface="Arial" panose="020B0604020202020204" pitchFamily="34" charset="0"/>
                <a:ea typeface="Calibri" panose="020F0502020204030204" pitchFamily="34" charset="0"/>
              </a:rPr>
              <a:t>Published </a:t>
            </a:r>
            <a:r>
              <a:rPr lang="en-US" b="1" dirty="0" err="1">
                <a:solidFill>
                  <a:srgbClr val="FF0000"/>
                </a:solidFill>
                <a:effectLst/>
                <a:latin typeface="Arial" panose="020B0604020202020204" pitchFamily="34" charset="0"/>
                <a:ea typeface="Calibri" panose="020F0502020204030204" pitchFamily="34" charset="0"/>
              </a:rPr>
              <a:t>n</a:t>
            </a:r>
            <a:r>
              <a:rPr lang="en-US" b="1" baseline="-25000" dirty="0" err="1">
                <a:solidFill>
                  <a:srgbClr val="FF0000"/>
                </a:solidFill>
                <a:effectLst/>
                <a:latin typeface="Arial" panose="020B0604020202020204" pitchFamily="34" charset="0"/>
                <a:ea typeface="Calibri" panose="020F0502020204030204" pitchFamily="34" charset="0"/>
              </a:rPr>
              <a:t>A</a:t>
            </a:r>
            <a:r>
              <a:rPr lang="en-US" dirty="0">
                <a:effectLst/>
                <a:latin typeface="Arial" panose="020B0604020202020204" pitchFamily="34" charset="0"/>
                <a:ea typeface="Calibri" panose="020F0502020204030204" pitchFamily="34" charset="0"/>
              </a:rPr>
              <a:t> = </a:t>
            </a:r>
            <a:r>
              <a:rPr lang="en-US" dirty="0" err="1">
                <a:effectLst/>
                <a:latin typeface="Arial" panose="020B0604020202020204" pitchFamily="34" charset="0"/>
                <a:ea typeface="Calibri" panose="020F0502020204030204" pitchFamily="34" charset="0"/>
              </a:rPr>
              <a:t>p</a:t>
            </a:r>
            <a:r>
              <a:rPr lang="en-US" baseline="-25000" dirty="0" err="1">
                <a:effectLst/>
                <a:latin typeface="Arial" panose="020B0604020202020204" pitchFamily="34" charset="0"/>
                <a:ea typeface="Calibri" panose="020F0502020204030204" pitchFamily="34" charset="0"/>
              </a:rPr>
              <a:t>A</a:t>
            </a:r>
            <a:r>
              <a:rPr lang="en-US" dirty="0">
                <a:effectLst/>
                <a:latin typeface="Arial" panose="020B0604020202020204" pitchFamily="34" charset="0"/>
                <a:ea typeface="Calibri" panose="020F0502020204030204" pitchFamily="34" charset="0"/>
              </a:rPr>
              <a:t> · </a:t>
            </a:r>
            <a:r>
              <a:rPr lang="en-US" dirty="0" err="1">
                <a:effectLst/>
                <a:latin typeface="Arial" panose="020B0604020202020204" pitchFamily="34" charset="0"/>
                <a:ea typeface="Calibri" panose="020F0502020204030204" pitchFamily="34" charset="0"/>
              </a:rPr>
              <a:t>q</a:t>
            </a:r>
            <a:r>
              <a:rPr lang="en-US" baseline="-25000" dirty="0" err="1">
                <a:effectLst/>
                <a:latin typeface="Arial" panose="020B0604020202020204" pitchFamily="34" charset="0"/>
                <a:ea typeface="Calibri" panose="020F0502020204030204" pitchFamily="34" charset="0"/>
              </a:rPr>
              <a:t>A</a:t>
            </a:r>
            <a:r>
              <a:rPr lang="en-US" dirty="0">
                <a:effectLst/>
                <a:latin typeface="Arial" panose="020B0604020202020204" pitchFamily="34" charset="0"/>
                <a:ea typeface="Calibri" panose="020F0502020204030204" pitchFamily="34" charset="0"/>
              </a:rPr>
              <a:t> (where </a:t>
            </a:r>
            <a:r>
              <a:rPr lang="en-US" dirty="0" err="1">
                <a:effectLst/>
                <a:latin typeface="Arial" panose="020B0604020202020204" pitchFamily="34" charset="0"/>
                <a:ea typeface="Calibri" panose="020F0502020204030204" pitchFamily="34" charset="0"/>
              </a:rPr>
              <a:t>p</a:t>
            </a:r>
            <a:r>
              <a:rPr lang="en-US" baseline="-25000" dirty="0" err="1">
                <a:effectLst/>
                <a:latin typeface="Arial" panose="020B0604020202020204" pitchFamily="34" charset="0"/>
                <a:ea typeface="Calibri" panose="020F0502020204030204" pitchFamily="34" charset="0"/>
              </a:rPr>
              <a:t>A</a:t>
            </a:r>
            <a:r>
              <a:rPr lang="en-US" dirty="0">
                <a:effectLst/>
                <a:latin typeface="Arial" panose="020B0604020202020204" pitchFamily="34" charset="0"/>
                <a:ea typeface="Calibri" panose="020F0502020204030204" pitchFamily="34" charset="0"/>
              </a:rPr>
              <a:t>, </a:t>
            </a:r>
            <a:r>
              <a:rPr lang="en-US" dirty="0" err="1">
                <a:effectLst/>
                <a:latin typeface="Arial" panose="020B0604020202020204" pitchFamily="34" charset="0"/>
                <a:ea typeface="Calibri" panose="020F0502020204030204" pitchFamily="34" charset="0"/>
              </a:rPr>
              <a:t>q</a:t>
            </a:r>
            <a:r>
              <a:rPr lang="en-US" baseline="-25000" dirty="0" err="1">
                <a:effectLst/>
                <a:latin typeface="Arial" panose="020B0604020202020204" pitchFamily="34" charset="0"/>
                <a:ea typeface="Calibri" panose="020F0502020204030204" pitchFamily="34" charset="0"/>
              </a:rPr>
              <a:t>A</a:t>
            </a:r>
            <a:r>
              <a:rPr lang="en-US" dirty="0">
                <a:effectLst/>
                <a:latin typeface="Arial" panose="020B0604020202020204" pitchFamily="34" charset="0"/>
                <a:ea typeface="Calibri" panose="020F0502020204030204" pitchFamily="34" charset="0"/>
              </a:rPr>
              <a:t> are kept private) </a:t>
            </a:r>
          </a:p>
          <a:p>
            <a:pPr marL="742950" lvl="1" indent="-285750" algn="just">
              <a:spcAft>
                <a:spcPts val="800"/>
              </a:spcAft>
              <a:buFont typeface="Arial" panose="020B0604020202020204" pitchFamily="34" charset="0"/>
              <a:buChar char="•"/>
            </a:pPr>
            <a:r>
              <a:rPr lang="en-US" dirty="0">
                <a:effectLst/>
                <a:latin typeface="Arial" panose="020B0604020202020204" pitchFamily="34" charset="0"/>
                <a:ea typeface="Calibri" panose="020F0502020204030204" pitchFamily="34" charset="0"/>
              </a:rPr>
              <a:t>Currently uses the private key pair </a:t>
            </a:r>
            <a:r>
              <a:rPr lang="en-US" b="1" dirty="0" err="1">
                <a:solidFill>
                  <a:srgbClr val="FF0000"/>
                </a:solidFill>
                <a:effectLst/>
                <a:latin typeface="Arial" panose="020B0604020202020204" pitchFamily="34" charset="0"/>
                <a:ea typeface="Calibri" panose="020F0502020204030204" pitchFamily="34" charset="0"/>
              </a:rPr>
              <a:t>d</a:t>
            </a:r>
            <a:r>
              <a:rPr lang="en-US" b="1" baseline="-25000" dirty="0" err="1">
                <a:solidFill>
                  <a:srgbClr val="FF0000"/>
                </a:solidFill>
                <a:effectLst/>
                <a:latin typeface="Arial" panose="020B0604020202020204" pitchFamily="34" charset="0"/>
                <a:ea typeface="Calibri" panose="020F0502020204030204" pitchFamily="34" charset="0"/>
              </a:rPr>
              <a:t>A</a:t>
            </a:r>
            <a:r>
              <a:rPr lang="en-US" b="1" dirty="0">
                <a:solidFill>
                  <a:srgbClr val="FF0000"/>
                </a:solidFill>
                <a:effectLst/>
                <a:latin typeface="Arial" panose="020B0604020202020204" pitchFamily="34" charset="0"/>
                <a:ea typeface="Calibri" panose="020F0502020204030204" pitchFamily="34" charset="0"/>
              </a:rPr>
              <a:t>(≡</a:t>
            </a:r>
            <a:r>
              <a:rPr lang="en-US" b="1" dirty="0">
                <a:effectLst/>
                <a:latin typeface="Arial" panose="020B0604020202020204" pitchFamily="34" charset="0"/>
                <a:ea typeface="Calibri" panose="020F0502020204030204" pitchFamily="34" charset="0"/>
              </a:rPr>
              <a:t> </a:t>
            </a:r>
            <a:r>
              <a:rPr lang="en-US" b="1" dirty="0" err="1">
                <a:solidFill>
                  <a:srgbClr val="FF0000"/>
                </a:solidFill>
                <a:effectLst/>
                <a:latin typeface="Arial" panose="020B0604020202020204" pitchFamily="34" charset="0"/>
                <a:ea typeface="Calibri" panose="020F0502020204030204" pitchFamily="34" charset="0"/>
              </a:rPr>
              <a:t>l</a:t>
            </a:r>
            <a:r>
              <a:rPr lang="en-US" b="1" baseline="-25000" dirty="0" err="1">
                <a:solidFill>
                  <a:srgbClr val="FF0000"/>
                </a:solidFill>
                <a:effectLst/>
                <a:latin typeface="Arial" panose="020B0604020202020204" pitchFamily="34" charset="0"/>
                <a:ea typeface="Calibri" panose="020F0502020204030204" pitchFamily="34" charset="0"/>
              </a:rPr>
              <a:t>A</a:t>
            </a:r>
            <a:r>
              <a:rPr lang="en-US" b="1" dirty="0">
                <a:solidFill>
                  <a:srgbClr val="FF0000"/>
                </a:solidFill>
                <a:effectLst/>
                <a:latin typeface="Arial" panose="020B0604020202020204" pitchFamily="34" charset="0"/>
                <a:ea typeface="Calibri" panose="020F0502020204030204" pitchFamily="34" charset="0"/>
              </a:rPr>
              <a:t>)</a:t>
            </a:r>
            <a:r>
              <a:rPr lang="en-US" b="1" dirty="0">
                <a:effectLst/>
                <a:latin typeface="Arial" panose="020B0604020202020204" pitchFamily="34" charset="0"/>
                <a:ea typeface="Calibri" panose="020F0502020204030204" pitchFamily="34" charset="0"/>
              </a:rPr>
              <a:t> </a:t>
            </a:r>
            <a:r>
              <a:rPr lang="en-US" dirty="0">
                <a:effectLst/>
                <a:latin typeface="Arial" panose="020B0604020202020204" pitchFamily="34" charset="0"/>
                <a:ea typeface="Calibri" panose="020F0502020204030204" pitchFamily="34" charset="0"/>
              </a:rPr>
              <a:t>and </a:t>
            </a:r>
          </a:p>
          <a:p>
            <a:pPr marL="1200150" lvl="2" indent="-285750" algn="just">
              <a:spcAft>
                <a:spcPts val="800"/>
              </a:spcAft>
              <a:buFont typeface="Arial" panose="020B0604020202020204" pitchFamily="34" charset="0"/>
              <a:buChar char="•"/>
            </a:pPr>
            <a:r>
              <a:rPr lang="en-US" b="1" dirty="0" err="1">
                <a:solidFill>
                  <a:srgbClr val="FF0000"/>
                </a:solidFill>
                <a:effectLst/>
                <a:latin typeface="Arial" panose="020B0604020202020204" pitchFamily="34" charset="0"/>
                <a:ea typeface="Calibri" panose="020F0502020204030204" pitchFamily="34" charset="0"/>
              </a:rPr>
              <a:t>e</a:t>
            </a:r>
            <a:r>
              <a:rPr lang="en-US" b="1" baseline="-25000" dirty="0" err="1">
                <a:solidFill>
                  <a:srgbClr val="FF0000"/>
                </a:solidFill>
                <a:effectLst/>
                <a:latin typeface="Arial" panose="020B0604020202020204" pitchFamily="34" charset="0"/>
                <a:ea typeface="Calibri" panose="020F0502020204030204" pitchFamily="34" charset="0"/>
              </a:rPr>
              <a:t>A</a:t>
            </a:r>
            <a:r>
              <a:rPr lang="en-US" b="1" baseline="-25000" dirty="0">
                <a:effectLst/>
                <a:latin typeface="Arial" panose="020B0604020202020204" pitchFamily="34" charset="0"/>
                <a:ea typeface="Calibri" panose="020F0502020204030204" pitchFamily="34" charset="0"/>
              </a:rPr>
              <a:t> </a:t>
            </a:r>
            <a:r>
              <a:rPr lang="en-US" dirty="0">
                <a:effectLst/>
                <a:latin typeface="Arial" panose="020B0604020202020204" pitchFamily="34" charset="0"/>
                <a:ea typeface="Calibri" panose="020F0502020204030204" pitchFamily="34" charset="0"/>
              </a:rPr>
              <a:t>computed by setting </a:t>
            </a:r>
            <a:r>
              <a:rPr lang="en-US" dirty="0" err="1">
                <a:effectLst/>
                <a:latin typeface="Arial" panose="020B0604020202020204" pitchFamily="34" charset="0"/>
                <a:ea typeface="Calibri" panose="020F0502020204030204" pitchFamily="34" charset="0"/>
              </a:rPr>
              <a:t>d</a:t>
            </a:r>
            <a:r>
              <a:rPr lang="en-US" baseline="-25000" dirty="0" err="1">
                <a:effectLst/>
                <a:latin typeface="Arial" panose="020B0604020202020204" pitchFamily="34" charset="0"/>
                <a:ea typeface="Calibri" panose="020F0502020204030204" pitchFamily="34" charset="0"/>
              </a:rPr>
              <a:t>A</a:t>
            </a:r>
            <a:r>
              <a:rPr lang="en-US" dirty="0">
                <a:effectLst/>
                <a:latin typeface="Arial" panose="020B0604020202020204" pitchFamily="34" charset="0"/>
                <a:ea typeface="Calibri" panose="020F0502020204030204" pitchFamily="34" charset="0"/>
              </a:rPr>
              <a:t> ≡ </a:t>
            </a:r>
            <a:r>
              <a:rPr lang="en-US" dirty="0" err="1">
                <a:effectLst/>
                <a:latin typeface="Arial" panose="020B0604020202020204" pitchFamily="34" charset="0"/>
                <a:ea typeface="Calibri" panose="020F0502020204030204" pitchFamily="34" charset="0"/>
              </a:rPr>
              <a:t>l</a:t>
            </a:r>
            <a:r>
              <a:rPr lang="en-US" baseline="-25000" dirty="0" err="1">
                <a:effectLst/>
                <a:latin typeface="Arial" panose="020B0604020202020204" pitchFamily="34" charset="0"/>
                <a:ea typeface="Calibri" panose="020F0502020204030204" pitchFamily="34" charset="0"/>
              </a:rPr>
              <a:t>A</a:t>
            </a:r>
            <a:r>
              <a:rPr lang="en-US" dirty="0">
                <a:effectLst/>
                <a:latin typeface="Arial" panose="020B0604020202020204" pitchFamily="34" charset="0"/>
                <a:ea typeface="Calibri" panose="020F0502020204030204" pitchFamily="34" charset="0"/>
              </a:rPr>
              <a:t> and then calculating </a:t>
            </a:r>
            <a:r>
              <a:rPr lang="en-US" dirty="0" err="1">
                <a:effectLst/>
                <a:latin typeface="Arial" panose="020B0604020202020204" pitchFamily="34" charset="0"/>
                <a:ea typeface="Calibri" panose="020F0502020204030204" pitchFamily="34" charset="0"/>
              </a:rPr>
              <a:t>e</a:t>
            </a:r>
            <a:r>
              <a:rPr lang="en-US" baseline="-25000" dirty="0" err="1">
                <a:effectLst/>
                <a:latin typeface="Arial" panose="020B0604020202020204" pitchFamily="34" charset="0"/>
                <a:ea typeface="Calibri" panose="020F0502020204030204" pitchFamily="34" charset="0"/>
              </a:rPr>
              <a:t>A</a:t>
            </a:r>
            <a:r>
              <a:rPr lang="en-US" dirty="0">
                <a:effectLst/>
                <a:latin typeface="Arial" panose="020B0604020202020204" pitchFamily="34" charset="0"/>
                <a:ea typeface="Calibri" panose="020F0502020204030204" pitchFamily="34" charset="0"/>
              </a:rPr>
              <a:t> : </a:t>
            </a:r>
            <a:r>
              <a:rPr lang="en-US" dirty="0" err="1">
                <a:effectLst/>
                <a:latin typeface="Arial" panose="020B0604020202020204" pitchFamily="34" charset="0"/>
                <a:ea typeface="Calibri" panose="020F0502020204030204" pitchFamily="34" charset="0"/>
              </a:rPr>
              <a:t>d</a:t>
            </a:r>
            <a:r>
              <a:rPr lang="en-US" baseline="-25000" dirty="0" err="1">
                <a:effectLst/>
                <a:latin typeface="Arial" panose="020B0604020202020204" pitchFamily="34" charset="0"/>
                <a:ea typeface="Calibri" panose="020F0502020204030204" pitchFamily="34" charset="0"/>
              </a:rPr>
              <a:t>A</a:t>
            </a:r>
            <a:r>
              <a:rPr lang="en-US" dirty="0">
                <a:effectLst/>
                <a:latin typeface="Arial" panose="020B0604020202020204" pitchFamily="34" charset="0"/>
                <a:ea typeface="Calibri" panose="020F0502020204030204" pitchFamily="34" charset="0"/>
              </a:rPr>
              <a:t> · </a:t>
            </a:r>
            <a:r>
              <a:rPr lang="en-US" dirty="0" err="1">
                <a:effectLst/>
                <a:latin typeface="Arial" panose="020B0604020202020204" pitchFamily="34" charset="0"/>
                <a:ea typeface="Calibri" panose="020F0502020204030204" pitchFamily="34" charset="0"/>
              </a:rPr>
              <a:t>e</a:t>
            </a:r>
            <a:r>
              <a:rPr lang="en-US" baseline="-25000" dirty="0" err="1">
                <a:effectLst/>
                <a:latin typeface="Arial" panose="020B0604020202020204" pitchFamily="34" charset="0"/>
                <a:ea typeface="Calibri" panose="020F0502020204030204" pitchFamily="34" charset="0"/>
              </a:rPr>
              <a:t>A</a:t>
            </a:r>
            <a:r>
              <a:rPr lang="en-US" dirty="0">
                <a:effectLst/>
                <a:latin typeface="Arial" panose="020B0604020202020204" pitchFamily="34" charset="0"/>
                <a:ea typeface="Calibri" panose="020F0502020204030204" pitchFamily="34" charset="0"/>
              </a:rPr>
              <a:t> = 1 mod ϕ(</a:t>
            </a:r>
            <a:r>
              <a:rPr lang="en-US" dirty="0" err="1">
                <a:effectLst/>
                <a:latin typeface="Arial" panose="020B0604020202020204" pitchFamily="34" charset="0"/>
                <a:ea typeface="Calibri" panose="020F0502020204030204" pitchFamily="34" charset="0"/>
              </a:rPr>
              <a:t>n</a:t>
            </a:r>
            <a:r>
              <a:rPr lang="en-US" baseline="-25000" dirty="0" err="1">
                <a:effectLst/>
                <a:latin typeface="Arial" panose="020B0604020202020204" pitchFamily="34" charset="0"/>
                <a:ea typeface="Calibri" panose="020F0502020204030204" pitchFamily="34" charset="0"/>
              </a:rPr>
              <a:t>A</a:t>
            </a:r>
            <a:r>
              <a:rPr lang="en-US" dirty="0">
                <a:effectLst/>
                <a:latin typeface="Arial" panose="020B0604020202020204" pitchFamily="34" charset="0"/>
                <a:ea typeface="Calibri" panose="020F0502020204030204" pitchFamily="34" charset="0"/>
              </a:rPr>
              <a:t>).</a:t>
            </a:r>
          </a:p>
          <a:p>
            <a:pPr marL="1200150" lvl="2" indent="-285750" algn="just">
              <a:spcAft>
                <a:spcPts val="800"/>
              </a:spcAft>
              <a:buFont typeface="Arial" panose="020B0604020202020204" pitchFamily="34" charset="0"/>
              <a:buChar char="•"/>
            </a:pPr>
            <a:endParaRPr lang="en-US" sz="2000" i="1" dirty="0">
              <a:effectLst/>
              <a:latin typeface="Arial" panose="020B0604020202020204" pitchFamily="34" charset="0"/>
              <a:ea typeface="Calibri" panose="020F0502020204030204" pitchFamily="34" charset="0"/>
            </a:endParaRPr>
          </a:p>
          <a:p>
            <a:pPr marL="285750" indent="-285750" algn="just">
              <a:spcAft>
                <a:spcPts val="800"/>
              </a:spcAft>
              <a:buFont typeface="Arial" panose="020B0604020202020204" pitchFamily="34" charset="0"/>
              <a:buChar char="•"/>
            </a:pPr>
            <a:r>
              <a:rPr lang="en-US" sz="2000" dirty="0" err="1">
                <a:effectLst/>
                <a:latin typeface="Arial" panose="020B0604020202020204" pitchFamily="34" charset="0"/>
                <a:ea typeface="Calibri" panose="020F0502020204030204" pitchFamily="34" charset="0"/>
              </a:rPr>
              <a:t>Similarily</a:t>
            </a:r>
            <a:r>
              <a:rPr lang="en-US" sz="2000" dirty="0">
                <a:effectLst/>
                <a:latin typeface="Arial" panose="020B0604020202020204" pitchFamily="34" charset="0"/>
                <a:ea typeface="Calibri" panose="020F0502020204030204" pitchFamily="34" charset="0"/>
              </a:rPr>
              <a:t>, </a:t>
            </a:r>
            <a:r>
              <a:rPr lang="en-US" sz="2000" b="1" dirty="0">
                <a:effectLst/>
                <a:latin typeface="Arial" panose="020B0604020202020204" pitchFamily="34" charset="0"/>
                <a:ea typeface="Calibri" panose="020F0502020204030204" pitchFamily="34" charset="0"/>
              </a:rPr>
              <a:t>Bob</a:t>
            </a:r>
            <a:r>
              <a:rPr lang="en-US" sz="2000" dirty="0">
                <a:effectLst/>
                <a:latin typeface="Arial" panose="020B0604020202020204" pitchFamily="34" charset="0"/>
                <a:ea typeface="Calibri" panose="020F0502020204030204" pitchFamily="34" charset="0"/>
              </a:rPr>
              <a:t>:</a:t>
            </a:r>
          </a:p>
          <a:p>
            <a:pPr marL="742950" lvl="1" indent="-285750" algn="just">
              <a:spcAft>
                <a:spcPts val="800"/>
              </a:spcAft>
              <a:buFont typeface="Arial" panose="020B0604020202020204" pitchFamily="34" charset="0"/>
              <a:buChar char="•"/>
            </a:pPr>
            <a:r>
              <a:rPr lang="en-US" dirty="0">
                <a:effectLst/>
                <a:latin typeface="Arial" panose="020B0604020202020204" pitchFamily="34" charset="0"/>
                <a:ea typeface="Calibri" panose="020F0502020204030204" pitchFamily="34" charset="0"/>
              </a:rPr>
              <a:t>Published </a:t>
            </a:r>
            <a:r>
              <a:rPr lang="en-US" b="1" dirty="0" err="1">
                <a:solidFill>
                  <a:srgbClr val="FF0000"/>
                </a:solidFill>
                <a:effectLst/>
                <a:latin typeface="Arial" panose="020B0604020202020204" pitchFamily="34" charset="0"/>
                <a:ea typeface="Calibri" panose="020F0502020204030204" pitchFamily="34" charset="0"/>
              </a:rPr>
              <a:t>n</a:t>
            </a:r>
            <a:r>
              <a:rPr lang="en-US" b="1" baseline="-25000" dirty="0" err="1">
                <a:solidFill>
                  <a:srgbClr val="FF0000"/>
                </a:solidFill>
                <a:effectLst/>
                <a:latin typeface="Arial" panose="020B0604020202020204" pitchFamily="34" charset="0"/>
                <a:ea typeface="Calibri" panose="020F0502020204030204" pitchFamily="34" charset="0"/>
              </a:rPr>
              <a:t>B</a:t>
            </a:r>
            <a:r>
              <a:rPr lang="en-US" dirty="0">
                <a:effectLst/>
                <a:latin typeface="Arial" panose="020B0604020202020204" pitchFamily="34" charset="0"/>
                <a:ea typeface="Calibri" panose="020F0502020204030204" pitchFamily="34" charset="0"/>
              </a:rPr>
              <a:t> = </a:t>
            </a:r>
            <a:r>
              <a:rPr lang="en-US" dirty="0" err="1">
                <a:effectLst/>
                <a:latin typeface="Arial" panose="020B0604020202020204" pitchFamily="34" charset="0"/>
                <a:ea typeface="Calibri" panose="020F0502020204030204" pitchFamily="34" charset="0"/>
              </a:rPr>
              <a:t>p</a:t>
            </a:r>
            <a:r>
              <a:rPr lang="en-US" baseline="-25000" dirty="0" err="1">
                <a:effectLst/>
                <a:latin typeface="Arial" panose="020B0604020202020204" pitchFamily="34" charset="0"/>
                <a:ea typeface="Calibri" panose="020F0502020204030204" pitchFamily="34" charset="0"/>
              </a:rPr>
              <a:t>B</a:t>
            </a:r>
            <a:r>
              <a:rPr lang="en-US" dirty="0">
                <a:effectLst/>
                <a:latin typeface="Arial" panose="020B0604020202020204" pitchFamily="34" charset="0"/>
                <a:ea typeface="Calibri" panose="020F0502020204030204" pitchFamily="34" charset="0"/>
              </a:rPr>
              <a:t> · </a:t>
            </a:r>
            <a:r>
              <a:rPr lang="en-US" dirty="0" err="1">
                <a:effectLst/>
                <a:latin typeface="Arial" panose="020B0604020202020204" pitchFamily="34" charset="0"/>
                <a:ea typeface="Calibri" panose="020F0502020204030204" pitchFamily="34" charset="0"/>
              </a:rPr>
              <a:t>q</a:t>
            </a:r>
            <a:r>
              <a:rPr lang="en-US" baseline="-25000" dirty="0" err="1">
                <a:effectLst/>
                <a:latin typeface="Arial" panose="020B0604020202020204" pitchFamily="34" charset="0"/>
                <a:ea typeface="Calibri" panose="020F0502020204030204" pitchFamily="34" charset="0"/>
              </a:rPr>
              <a:t>B</a:t>
            </a:r>
            <a:r>
              <a:rPr lang="en-US" dirty="0">
                <a:effectLst/>
                <a:latin typeface="Arial" panose="020B0604020202020204" pitchFamily="34" charset="0"/>
                <a:ea typeface="Calibri" panose="020F0502020204030204" pitchFamily="34" charset="0"/>
              </a:rPr>
              <a:t> and </a:t>
            </a:r>
          </a:p>
          <a:p>
            <a:pPr marL="742950" lvl="1" indent="-285750" algn="just">
              <a:spcAft>
                <a:spcPts val="800"/>
              </a:spcAft>
              <a:buFont typeface="Arial" panose="020B0604020202020204" pitchFamily="34" charset="0"/>
              <a:buChar char="•"/>
            </a:pPr>
            <a:r>
              <a:rPr lang="en-US" dirty="0">
                <a:effectLst/>
                <a:latin typeface="Arial" panose="020B0604020202020204" pitchFamily="34" charset="0"/>
                <a:ea typeface="Calibri" panose="020F0502020204030204" pitchFamily="34" charset="0"/>
              </a:rPr>
              <a:t>Currently uses the private key pair </a:t>
            </a:r>
            <a:r>
              <a:rPr lang="en-US" b="1" dirty="0">
                <a:solidFill>
                  <a:srgbClr val="FF0000"/>
                </a:solidFill>
                <a:effectLst/>
                <a:latin typeface="Arial" panose="020B0604020202020204" pitchFamily="34" charset="0"/>
                <a:ea typeface="Calibri" panose="020F0502020204030204" pitchFamily="34" charset="0"/>
              </a:rPr>
              <a:t>d</a:t>
            </a:r>
            <a:r>
              <a:rPr lang="en-US" b="1" baseline="-25000" dirty="0">
                <a:solidFill>
                  <a:srgbClr val="FF0000"/>
                </a:solidFill>
                <a:effectLst/>
                <a:latin typeface="Arial" panose="020B0604020202020204" pitchFamily="34" charset="0"/>
                <a:ea typeface="Calibri" panose="020F0502020204030204" pitchFamily="34" charset="0"/>
              </a:rPr>
              <a:t>B</a:t>
            </a:r>
            <a:r>
              <a:rPr lang="en-US" b="1" dirty="0">
                <a:solidFill>
                  <a:srgbClr val="FF0000"/>
                </a:solidFill>
                <a:effectLst/>
                <a:latin typeface="Arial" panose="020B0604020202020204" pitchFamily="34" charset="0"/>
                <a:ea typeface="Calibri" panose="020F0502020204030204" pitchFamily="34" charset="0"/>
              </a:rPr>
              <a:t>(≡</a:t>
            </a:r>
            <a:r>
              <a:rPr lang="en-US" b="1" dirty="0">
                <a:effectLst/>
                <a:latin typeface="Arial" panose="020B0604020202020204" pitchFamily="34" charset="0"/>
                <a:ea typeface="Calibri" panose="020F0502020204030204" pitchFamily="34" charset="0"/>
              </a:rPr>
              <a:t> </a:t>
            </a:r>
            <a:r>
              <a:rPr lang="en-US" b="1" dirty="0" err="1">
                <a:solidFill>
                  <a:srgbClr val="FF0000"/>
                </a:solidFill>
                <a:effectLst/>
                <a:latin typeface="Arial" panose="020B0604020202020204" pitchFamily="34" charset="0"/>
                <a:ea typeface="Calibri" panose="020F0502020204030204" pitchFamily="34" charset="0"/>
              </a:rPr>
              <a:t>l</a:t>
            </a:r>
            <a:r>
              <a:rPr lang="en-US" b="1" baseline="-25000" dirty="0" err="1">
                <a:solidFill>
                  <a:srgbClr val="FF0000"/>
                </a:solidFill>
                <a:effectLst/>
                <a:latin typeface="Arial" panose="020B0604020202020204" pitchFamily="34" charset="0"/>
                <a:ea typeface="Calibri" panose="020F0502020204030204" pitchFamily="34" charset="0"/>
              </a:rPr>
              <a:t>B</a:t>
            </a:r>
            <a:r>
              <a:rPr lang="en-US" b="1" dirty="0">
                <a:solidFill>
                  <a:srgbClr val="FF0000"/>
                </a:solidFill>
                <a:effectLst/>
                <a:latin typeface="Arial" panose="020B0604020202020204" pitchFamily="34" charset="0"/>
                <a:ea typeface="Calibri" panose="020F0502020204030204" pitchFamily="34" charset="0"/>
              </a:rPr>
              <a:t>)</a:t>
            </a:r>
            <a:r>
              <a:rPr lang="en-US" dirty="0">
                <a:solidFill>
                  <a:srgbClr val="FF0000"/>
                </a:solidFill>
                <a:effectLst/>
                <a:latin typeface="Arial" panose="020B0604020202020204" pitchFamily="34" charset="0"/>
                <a:ea typeface="Calibri" panose="020F0502020204030204" pitchFamily="34" charset="0"/>
              </a:rPr>
              <a:t> </a:t>
            </a:r>
            <a:r>
              <a:rPr lang="en-US" dirty="0">
                <a:effectLst/>
                <a:latin typeface="Arial" panose="020B0604020202020204" pitchFamily="34" charset="0"/>
                <a:ea typeface="Calibri" panose="020F0502020204030204" pitchFamily="34" charset="0"/>
              </a:rPr>
              <a:t>and </a:t>
            </a:r>
            <a:r>
              <a:rPr lang="en-US" b="1" dirty="0" err="1">
                <a:solidFill>
                  <a:srgbClr val="FF0000"/>
                </a:solidFill>
                <a:effectLst/>
                <a:latin typeface="Arial" panose="020B0604020202020204" pitchFamily="34" charset="0"/>
                <a:ea typeface="Calibri" panose="020F0502020204030204" pitchFamily="34" charset="0"/>
              </a:rPr>
              <a:t>e</a:t>
            </a:r>
            <a:r>
              <a:rPr lang="en-US" b="1" baseline="-25000" dirty="0" err="1">
                <a:solidFill>
                  <a:srgbClr val="FF0000"/>
                </a:solidFill>
                <a:effectLst/>
                <a:latin typeface="Arial" panose="020B0604020202020204" pitchFamily="34" charset="0"/>
                <a:ea typeface="Calibri" panose="020F0502020204030204" pitchFamily="34" charset="0"/>
              </a:rPr>
              <a:t>B</a:t>
            </a:r>
            <a:r>
              <a:rPr lang="en-US" dirty="0">
                <a:effectLst/>
                <a:latin typeface="Arial" panose="020B0604020202020204" pitchFamily="34" charset="0"/>
                <a:ea typeface="Calibri" panose="020F0502020204030204" pitchFamily="34" charset="0"/>
              </a:rPr>
              <a:t>.</a:t>
            </a:r>
          </a:p>
          <a:p>
            <a:pPr marL="742950" lvl="1" indent="-285750" algn="just">
              <a:spcAft>
                <a:spcPts val="800"/>
              </a:spcAft>
              <a:buFont typeface="Arial" panose="020B0604020202020204" pitchFamily="34" charset="0"/>
              <a:buChar char="•"/>
            </a:pPr>
            <a:endParaRPr lang="en-US" dirty="0">
              <a:effectLst/>
              <a:latin typeface="Arial" panose="020B0604020202020204" pitchFamily="34" charset="0"/>
              <a:ea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r>
              <a:rPr lang="en-US" sz="2000" b="1" dirty="0">
                <a:effectLst/>
                <a:latin typeface="Arial" panose="020B0604020202020204" pitchFamily="34" charset="0"/>
                <a:ea typeface="Calibri" panose="020F0502020204030204" pitchFamily="34" charset="0"/>
              </a:rPr>
              <a:t>Input</a:t>
            </a:r>
            <a:r>
              <a:rPr lang="en-US" sz="2000" dirty="0">
                <a:effectLst/>
                <a:latin typeface="Arial" panose="020B0604020202020204" pitchFamily="34" charset="0"/>
                <a:ea typeface="Calibri" panose="020F0502020204030204" pitchFamily="34" charset="0"/>
              </a:rPr>
              <a:t>: Alice has private input </a:t>
            </a:r>
            <a:r>
              <a:rPr lang="en-US" sz="2000" dirty="0" err="1">
                <a:effectLst/>
                <a:latin typeface="Arial" panose="020B0604020202020204" pitchFamily="34" charset="0"/>
                <a:ea typeface="Calibri" panose="020F0502020204030204" pitchFamily="34" charset="0"/>
              </a:rPr>
              <a:t>l</a:t>
            </a:r>
            <a:r>
              <a:rPr lang="en-US" sz="2000" baseline="-25000" dirty="0" err="1">
                <a:effectLst/>
                <a:latin typeface="Arial" panose="020B0604020202020204" pitchFamily="34" charset="0"/>
                <a:ea typeface="Calibri" panose="020F0502020204030204" pitchFamily="34" charset="0"/>
              </a:rPr>
              <a:t>A</a:t>
            </a:r>
            <a:r>
              <a:rPr lang="en-US" sz="2000" dirty="0">
                <a:effectLst/>
                <a:latin typeface="Arial" panose="020B0604020202020204" pitchFamily="34" charset="0"/>
                <a:ea typeface="Calibri" panose="020F0502020204030204" pitchFamily="34" charset="0"/>
              </a:rPr>
              <a:t> </a:t>
            </a:r>
            <a:r>
              <a:rPr lang="en-US" sz="2000" dirty="0">
                <a:effectLst/>
                <a:latin typeface="Cambria Math" panose="02040503050406030204" pitchFamily="18" charset="0"/>
                <a:ea typeface="Calibri" panose="020F0502020204030204" pitchFamily="34" charset="0"/>
                <a:cs typeface="Cambria Math" panose="02040503050406030204" pitchFamily="18" charset="0"/>
              </a:rPr>
              <a:t>∈</a:t>
            </a:r>
            <a:r>
              <a:rPr lang="en-US" sz="2000" dirty="0">
                <a:effectLst/>
                <a:latin typeface="Arial" panose="020B0604020202020204" pitchFamily="34" charset="0"/>
                <a:ea typeface="Calibri" panose="020F0502020204030204" pitchFamily="34" charset="0"/>
              </a:rPr>
              <a:t> L and Bob has private input </a:t>
            </a:r>
            <a:r>
              <a:rPr lang="en-US" sz="2000" dirty="0" err="1">
                <a:effectLst/>
                <a:latin typeface="Arial" panose="020B0604020202020204" pitchFamily="34" charset="0"/>
                <a:ea typeface="Calibri" panose="020F0502020204030204" pitchFamily="34" charset="0"/>
              </a:rPr>
              <a:t>l</a:t>
            </a:r>
            <a:r>
              <a:rPr lang="en-US" sz="2000" baseline="-25000" dirty="0" err="1">
                <a:effectLst/>
                <a:latin typeface="Arial" panose="020B0604020202020204" pitchFamily="34" charset="0"/>
                <a:ea typeface="Calibri" panose="020F0502020204030204" pitchFamily="34" charset="0"/>
              </a:rPr>
              <a:t>B</a:t>
            </a:r>
            <a:r>
              <a:rPr lang="en-US" sz="2000" dirty="0">
                <a:effectLst/>
                <a:latin typeface="Arial" panose="020B0604020202020204" pitchFamily="34" charset="0"/>
                <a:ea typeface="Calibri" panose="020F0502020204030204" pitchFamily="34" charset="0"/>
              </a:rPr>
              <a:t> </a:t>
            </a:r>
            <a:r>
              <a:rPr lang="en-US" sz="2000" dirty="0">
                <a:effectLst/>
                <a:latin typeface="Cambria Math" panose="02040503050406030204" pitchFamily="18" charset="0"/>
                <a:ea typeface="Calibri" panose="020F0502020204030204" pitchFamily="34" charset="0"/>
                <a:cs typeface="Cambria Math" panose="02040503050406030204" pitchFamily="18" charset="0"/>
              </a:rPr>
              <a:t>∈</a:t>
            </a:r>
            <a:r>
              <a:rPr lang="en-US" sz="2000" dirty="0">
                <a:effectLst/>
                <a:latin typeface="Arial" panose="020B0604020202020204" pitchFamily="34" charset="0"/>
                <a:ea typeface="Calibri" panose="020F0502020204030204" pitchFamily="34" charset="0"/>
              </a:rPr>
              <a:t> L. </a:t>
            </a:r>
          </a:p>
          <a:p>
            <a:pPr marL="342900" marR="0" lvl="0" indent="-342900" algn="just">
              <a:spcBef>
                <a:spcPts val="0"/>
              </a:spcBef>
              <a:spcAft>
                <a:spcPts val="0"/>
              </a:spcAft>
              <a:buFont typeface="Symbol" panose="05050102010706020507" pitchFamily="18" charset="2"/>
              <a:buChar char=""/>
            </a:pPr>
            <a:endParaRPr lang="en-US" sz="2000" dirty="0">
              <a:effectLst/>
              <a:latin typeface="Arial" panose="020B0604020202020204" pitchFamily="34" charset="0"/>
              <a:ea typeface="Calibri" panose="020F0502020204030204" pitchFamily="34" charset="0"/>
            </a:endParaRPr>
          </a:p>
          <a:p>
            <a:pPr marL="342900" marR="0" lvl="0" indent="-342900" algn="just">
              <a:spcBef>
                <a:spcPts val="0"/>
              </a:spcBef>
              <a:spcAft>
                <a:spcPts val="800"/>
              </a:spcAft>
              <a:buFont typeface="Symbol" panose="05050102010706020507" pitchFamily="18" charset="2"/>
              <a:buChar char=""/>
            </a:pPr>
            <a:r>
              <a:rPr lang="en-US" sz="2000" b="1" dirty="0">
                <a:effectLst/>
                <a:latin typeface="Arial" panose="020B0604020202020204" pitchFamily="34" charset="0"/>
                <a:ea typeface="Calibri" panose="020F0502020204030204" pitchFamily="34" charset="0"/>
              </a:rPr>
              <a:t>Output</a:t>
            </a:r>
            <a:r>
              <a:rPr lang="en-US" sz="2000" dirty="0">
                <a:effectLst/>
                <a:latin typeface="Arial" panose="020B0604020202020204" pitchFamily="34" charset="0"/>
                <a:ea typeface="Calibri" panose="020F0502020204030204" pitchFamily="34" charset="0"/>
              </a:rPr>
              <a:t>: Alice learns whether </a:t>
            </a:r>
            <a:r>
              <a:rPr lang="en-US" sz="2000" dirty="0" err="1">
                <a:effectLst/>
                <a:latin typeface="Arial" panose="020B0604020202020204" pitchFamily="34" charset="0"/>
                <a:ea typeface="Calibri" panose="020F0502020204030204" pitchFamily="34" charset="0"/>
              </a:rPr>
              <a:t>l</a:t>
            </a:r>
            <a:r>
              <a:rPr lang="en-US" sz="2000" baseline="-25000" dirty="0" err="1">
                <a:effectLst/>
                <a:latin typeface="Arial" panose="020B0604020202020204" pitchFamily="34" charset="0"/>
                <a:ea typeface="Calibri" panose="020F0502020204030204" pitchFamily="34" charset="0"/>
              </a:rPr>
              <a:t>A</a:t>
            </a:r>
            <a:r>
              <a:rPr lang="en-US" sz="2000" dirty="0">
                <a:effectLst/>
                <a:latin typeface="Arial" panose="020B0604020202020204" pitchFamily="34" charset="0"/>
                <a:ea typeface="Calibri" panose="020F0502020204030204" pitchFamily="34" charset="0"/>
              </a:rPr>
              <a:t> = </a:t>
            </a:r>
            <a:r>
              <a:rPr lang="en-US" sz="2000" dirty="0" err="1">
                <a:effectLst/>
                <a:latin typeface="Arial" panose="020B0604020202020204" pitchFamily="34" charset="0"/>
                <a:ea typeface="Calibri" panose="020F0502020204030204" pitchFamily="34" charset="0"/>
              </a:rPr>
              <a:t>l</a:t>
            </a:r>
            <a:r>
              <a:rPr lang="en-US" sz="2000" baseline="-25000" dirty="0" err="1">
                <a:effectLst/>
                <a:latin typeface="Arial" panose="020B0604020202020204" pitchFamily="34" charset="0"/>
                <a:ea typeface="Calibri" panose="020F0502020204030204" pitchFamily="34" charset="0"/>
              </a:rPr>
              <a:t>B</a:t>
            </a:r>
            <a:r>
              <a:rPr lang="en-US" sz="2000" dirty="0">
                <a:effectLst/>
                <a:latin typeface="Arial" panose="020B0604020202020204" pitchFamily="34" charset="0"/>
                <a:ea typeface="Calibri" panose="020F0502020204030204" pitchFamily="34" charset="0"/>
              </a:rPr>
              <a:t> and Bob learns nothing (asymmetry). </a:t>
            </a:r>
          </a:p>
          <a:p>
            <a:pPr marL="800100" lvl="1" indent="-342900" algn="just">
              <a:spcAft>
                <a:spcPts val="800"/>
              </a:spcAft>
              <a:buFont typeface="Symbol" panose="05050102010706020507" pitchFamily="18" charset="2"/>
              <a:buChar char=""/>
            </a:pPr>
            <a:r>
              <a:rPr lang="en-US" dirty="0">
                <a:effectLst/>
                <a:latin typeface="Arial" panose="020B0604020202020204" pitchFamily="34" charset="0"/>
                <a:ea typeface="Calibri" panose="020F0502020204030204" pitchFamily="34" charset="0"/>
              </a:rPr>
              <a:t>If Alice chooses to reveal this to Bob, Bob will also learn whether </a:t>
            </a:r>
            <a:r>
              <a:rPr lang="en-US" dirty="0" err="1">
                <a:effectLst/>
                <a:latin typeface="Arial" panose="020B0604020202020204" pitchFamily="34" charset="0"/>
                <a:ea typeface="Calibri" panose="020F0502020204030204" pitchFamily="34" charset="0"/>
              </a:rPr>
              <a:t>l</a:t>
            </a:r>
            <a:r>
              <a:rPr lang="en-US" baseline="-25000" dirty="0" err="1">
                <a:effectLst/>
                <a:latin typeface="Arial" panose="020B0604020202020204" pitchFamily="34" charset="0"/>
                <a:ea typeface="Calibri" panose="020F0502020204030204" pitchFamily="34" charset="0"/>
              </a:rPr>
              <a:t>B</a:t>
            </a:r>
            <a:r>
              <a:rPr lang="en-US" dirty="0">
                <a:effectLst/>
                <a:latin typeface="Arial" panose="020B0604020202020204" pitchFamily="34" charset="0"/>
                <a:ea typeface="Calibri" panose="020F0502020204030204" pitchFamily="34" charset="0"/>
              </a:rPr>
              <a:t> = </a:t>
            </a:r>
            <a:r>
              <a:rPr lang="en-US" dirty="0" err="1">
                <a:effectLst/>
                <a:latin typeface="Arial" panose="020B0604020202020204" pitchFamily="34" charset="0"/>
                <a:ea typeface="Calibri" panose="020F0502020204030204" pitchFamily="34" charset="0"/>
              </a:rPr>
              <a:t>l</a:t>
            </a:r>
            <a:r>
              <a:rPr lang="en-US" baseline="-25000" dirty="0" err="1">
                <a:effectLst/>
                <a:latin typeface="Arial" panose="020B0604020202020204" pitchFamily="34" charset="0"/>
                <a:ea typeface="Calibri" panose="020F0502020204030204" pitchFamily="34" charset="0"/>
              </a:rPr>
              <a:t>A</a:t>
            </a:r>
            <a:r>
              <a:rPr lang="en-US" dirty="0" err="1">
                <a:effectLst/>
                <a:latin typeface="Arial" panose="020B0604020202020204" pitchFamily="34" charset="0"/>
                <a:ea typeface="Calibri" panose="020F0502020204030204" pitchFamily="34" charset="0"/>
              </a:rPr>
              <a:t>.</a:t>
            </a:r>
            <a:endParaRPr lang="en-US" sz="20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22606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1">
            <a:extLst>
              <a:ext uri="{FF2B5EF4-FFF2-40B4-BE49-F238E27FC236}">
                <a16:creationId xmlns:a16="http://schemas.microsoft.com/office/drawing/2014/main" id="{4C91D64F-FCF1-154B-317C-DAA8AA889FD2}"/>
              </a:ext>
            </a:extLst>
          </p:cNvPr>
          <p:cNvPicPr>
            <a:picLocks noChangeAspect="1"/>
          </p:cNvPicPr>
          <p:nvPr/>
        </p:nvPicPr>
        <p:blipFill>
          <a:blip r:embed="rId2" cstate="print"/>
          <a:stretch>
            <a:fillRect/>
          </a:stretch>
        </p:blipFill>
        <p:spPr bwMode="auto">
          <a:xfrm>
            <a:off x="5138959" y="2119520"/>
            <a:ext cx="6181570" cy="2793428"/>
          </a:xfrm>
          <a:prstGeom prst="rect">
            <a:avLst/>
          </a:prstGeom>
        </p:spPr>
      </p:pic>
      <p:sp>
        <p:nvSpPr>
          <p:cNvPr id="3" name="Title 2"/>
          <p:cNvSpPr>
            <a:spLocks noGrp="1"/>
          </p:cNvSpPr>
          <p:nvPr>
            <p:ph type="title"/>
          </p:nvPr>
        </p:nvSpPr>
        <p:spPr>
          <a:xfrm>
            <a:off x="866211" y="595386"/>
            <a:ext cx="9366325" cy="673301"/>
          </a:xfrm>
        </p:spPr>
        <p:txBody>
          <a:bodyPr>
            <a:normAutofit fontScale="90000"/>
          </a:bodyPr>
          <a:lstStyle/>
          <a:p>
            <a:r>
              <a:rPr lang="en-US" dirty="0"/>
              <a:t>WoM PPT protocol</a:t>
            </a:r>
          </a:p>
        </p:txBody>
      </p:sp>
      <p:sp>
        <p:nvSpPr>
          <p:cNvPr id="44" name="CustomShape 10"/>
          <p:cNvSpPr/>
          <p:nvPr/>
        </p:nvSpPr>
        <p:spPr>
          <a:xfrm>
            <a:off x="4845442" y="595386"/>
            <a:ext cx="6925848" cy="5667228"/>
          </a:xfrm>
          <a:prstGeom prst="hexagon">
            <a:avLst>
              <a:gd name="adj" fmla="val 25000"/>
              <a:gd name="vf" fmla="val 115470"/>
            </a:avLst>
          </a:prstGeom>
          <a:noFill/>
          <a:ln w="22320">
            <a:solidFill>
              <a:srgbClr val="0070C0"/>
            </a:solidFill>
            <a:custDash>
              <a:ds d="300000" sp="100000"/>
            </a:custDash>
          </a:ln>
        </p:spPr>
        <p:style>
          <a:lnRef idx="3">
            <a:schemeClr val="lt1"/>
          </a:lnRef>
          <a:fillRef idx="1">
            <a:schemeClr val="accent2"/>
          </a:fillRef>
          <a:effectRef idx="1">
            <a:schemeClr val="accent2"/>
          </a:effectRef>
          <a:fontRef idx="minor"/>
        </p:style>
      </p:sp>
      <p:sp>
        <p:nvSpPr>
          <p:cNvPr id="45" name="TextShape 11"/>
          <p:cNvSpPr txBox="1"/>
          <p:nvPr/>
        </p:nvSpPr>
        <p:spPr>
          <a:xfrm>
            <a:off x="774429" y="1429555"/>
            <a:ext cx="4364529" cy="5061397"/>
          </a:xfrm>
          <a:prstGeom prst="rect">
            <a:avLst/>
          </a:prstGeom>
          <a:noFill/>
          <a:ln>
            <a:noFill/>
          </a:ln>
        </p:spPr>
        <p:txBody>
          <a:bodyPr tIns="91440" bIns="91440">
            <a:normAutofit/>
          </a:bodyPr>
          <a:lstStyle/>
          <a:p>
            <a:pPr marL="342900" marR="0" lvl="0" indent="-342900">
              <a:spcBef>
                <a:spcPts val="0"/>
              </a:spcBef>
              <a:spcAft>
                <a:spcPts val="0"/>
              </a:spcAft>
              <a:buFont typeface="+mj-lt"/>
              <a:buAutoNum type="arabicPeriod"/>
            </a:pPr>
            <a:r>
              <a:rPr lang="en-US" dirty="0">
                <a:effectLst/>
                <a:latin typeface="Arial" panose="020B0604020202020204" pitchFamily="34" charset="0"/>
                <a:ea typeface="Calibri" panose="020F0502020204030204" pitchFamily="34" charset="0"/>
              </a:rPr>
              <a:t>Alice picks random integer </a:t>
            </a:r>
            <a:r>
              <a:rPr lang="en-US" dirty="0" err="1">
                <a:effectLst/>
                <a:latin typeface="Arial" panose="020B0604020202020204" pitchFamily="34" charset="0"/>
                <a:ea typeface="Calibri" panose="020F0502020204030204" pitchFamily="34" charset="0"/>
              </a:rPr>
              <a:t>r</a:t>
            </a:r>
            <a:r>
              <a:rPr lang="en-US" baseline="-25000" dirty="0" err="1">
                <a:effectLst/>
                <a:latin typeface="Arial" panose="020B0604020202020204" pitchFamily="34" charset="0"/>
                <a:ea typeface="Calibri" panose="020F0502020204030204" pitchFamily="34" charset="0"/>
              </a:rPr>
              <a:t>A</a:t>
            </a:r>
            <a:r>
              <a:rPr lang="en-US" dirty="0">
                <a:effectLst/>
                <a:latin typeface="Arial" panose="020B0604020202020204" pitchFamily="34" charset="0"/>
                <a:ea typeface="Calibri" panose="020F0502020204030204" pitchFamily="34" charset="0"/>
              </a:rPr>
              <a:t> of high entropy (say, 1024 bit), computes: </a:t>
            </a:r>
            <a:r>
              <a:rPr lang="en-US" dirty="0" err="1">
                <a:effectLst/>
                <a:latin typeface="Arial" panose="020B0604020202020204" pitchFamily="34" charset="0"/>
                <a:ea typeface="Calibri" panose="020F0502020204030204" pitchFamily="34" charset="0"/>
              </a:rPr>
              <a:t>c</a:t>
            </a:r>
            <a:r>
              <a:rPr lang="en-US" baseline="-25000" dirty="0" err="1">
                <a:effectLst/>
                <a:latin typeface="Arial" panose="020B0604020202020204" pitchFamily="34" charset="0"/>
                <a:ea typeface="Calibri" panose="020F0502020204030204" pitchFamily="34" charset="0"/>
              </a:rPr>
              <a:t>A</a:t>
            </a:r>
            <a:r>
              <a:rPr lang="en-US" dirty="0">
                <a:effectLst/>
                <a:latin typeface="Arial" panose="020B0604020202020204" pitchFamily="34" charset="0"/>
                <a:ea typeface="Calibri" panose="020F0502020204030204" pitchFamily="34" charset="0"/>
              </a:rPr>
              <a:t> = </a:t>
            </a:r>
            <a:r>
              <a:rPr lang="en-US" dirty="0" err="1">
                <a:effectLst/>
                <a:latin typeface="Arial" panose="020B0604020202020204" pitchFamily="34" charset="0"/>
                <a:ea typeface="Calibri" panose="020F0502020204030204" pitchFamily="34" charset="0"/>
              </a:rPr>
              <a:t>r</a:t>
            </a:r>
            <a:r>
              <a:rPr lang="en-US" baseline="-25000" dirty="0" err="1">
                <a:effectLst/>
                <a:latin typeface="Arial" panose="020B0604020202020204" pitchFamily="34" charset="0"/>
                <a:ea typeface="Calibri" panose="020F0502020204030204" pitchFamily="34" charset="0"/>
              </a:rPr>
              <a:t>A</a:t>
            </a:r>
            <a:r>
              <a:rPr lang="en-US" baseline="30000" dirty="0" err="1">
                <a:effectLst/>
                <a:latin typeface="Arial" panose="020B0604020202020204" pitchFamily="34" charset="0"/>
                <a:ea typeface="Calibri" panose="020F0502020204030204" pitchFamily="34" charset="0"/>
              </a:rPr>
              <a:t>lA</a:t>
            </a:r>
            <a:r>
              <a:rPr lang="en-US" dirty="0">
                <a:effectLst/>
                <a:latin typeface="Arial" panose="020B0604020202020204" pitchFamily="34" charset="0"/>
                <a:ea typeface="Calibri" panose="020F0502020204030204" pitchFamily="34" charset="0"/>
              </a:rPr>
              <a:t> mod </a:t>
            </a:r>
            <a:r>
              <a:rPr lang="en-US" dirty="0" err="1">
                <a:effectLst/>
                <a:latin typeface="Arial" panose="020B0604020202020204" pitchFamily="34" charset="0"/>
                <a:ea typeface="Calibri" panose="020F0502020204030204" pitchFamily="34" charset="0"/>
              </a:rPr>
              <a:t>n</a:t>
            </a:r>
            <a:r>
              <a:rPr lang="en-US" baseline="-25000" dirty="0" err="1">
                <a:effectLst/>
                <a:latin typeface="Arial" panose="020B0604020202020204" pitchFamily="34" charset="0"/>
                <a:ea typeface="Calibri" panose="020F0502020204030204" pitchFamily="34" charset="0"/>
              </a:rPr>
              <a:t>B</a:t>
            </a:r>
            <a:r>
              <a:rPr lang="en-US" dirty="0">
                <a:effectLst/>
                <a:latin typeface="Arial" panose="020B0604020202020204" pitchFamily="34" charset="0"/>
                <a:ea typeface="Calibri" panose="020F0502020204030204" pitchFamily="34" charset="0"/>
              </a:rPr>
              <a:t> and sends it to Bob.</a:t>
            </a:r>
          </a:p>
          <a:p>
            <a:pPr marL="342900" marR="0" lvl="0" indent="-342900">
              <a:spcBef>
                <a:spcPts val="0"/>
              </a:spcBef>
              <a:spcAft>
                <a:spcPts val="0"/>
              </a:spcAft>
              <a:buFont typeface="+mj-lt"/>
              <a:buAutoNum type="arabicPeriod"/>
            </a:pPr>
            <a:endParaRPr lang="en-US" dirty="0">
              <a:effectLst/>
              <a:latin typeface="Arial" panose="020B060402020202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dirty="0">
                <a:effectLst/>
                <a:latin typeface="Arial" panose="020B0604020202020204" pitchFamily="34" charset="0"/>
                <a:ea typeface="Calibri" panose="020F0502020204030204" pitchFamily="34" charset="0"/>
              </a:rPr>
              <a:t>Bob computes x = </a:t>
            </a:r>
            <a:r>
              <a:rPr lang="en-US" dirty="0" err="1">
                <a:effectLst/>
                <a:latin typeface="Arial" panose="020B0604020202020204" pitchFamily="34" charset="0"/>
                <a:ea typeface="Calibri" panose="020F0502020204030204" pitchFamily="34" charset="0"/>
              </a:rPr>
              <a:t>c</a:t>
            </a:r>
            <a:r>
              <a:rPr lang="en-US" baseline="-25000" dirty="0" err="1">
                <a:effectLst/>
                <a:latin typeface="Arial" panose="020B0604020202020204" pitchFamily="34" charset="0"/>
                <a:ea typeface="Calibri" panose="020F0502020204030204" pitchFamily="34" charset="0"/>
              </a:rPr>
              <a:t>A</a:t>
            </a:r>
            <a:r>
              <a:rPr lang="en-US" baseline="30000" dirty="0" err="1">
                <a:effectLst/>
                <a:latin typeface="Arial" panose="020B0604020202020204" pitchFamily="34" charset="0"/>
                <a:ea typeface="Calibri" panose="020F0502020204030204" pitchFamily="34" charset="0"/>
              </a:rPr>
              <a:t>eB</a:t>
            </a:r>
            <a:r>
              <a:rPr lang="en-US" dirty="0">
                <a:effectLst/>
                <a:latin typeface="Arial" panose="020B0604020202020204" pitchFamily="34" charset="0"/>
                <a:ea typeface="Calibri" panose="020F0502020204030204" pitchFamily="34" charset="0"/>
              </a:rPr>
              <a:t> mod </a:t>
            </a:r>
            <a:r>
              <a:rPr lang="en-US" dirty="0" err="1">
                <a:effectLst/>
                <a:latin typeface="Arial" panose="020B0604020202020204" pitchFamily="34" charset="0"/>
                <a:ea typeface="Calibri" panose="020F0502020204030204" pitchFamily="34" charset="0"/>
              </a:rPr>
              <a:t>n</a:t>
            </a:r>
            <a:r>
              <a:rPr lang="en-US" baseline="-25000" dirty="0" err="1">
                <a:effectLst/>
                <a:latin typeface="Arial" panose="020B0604020202020204" pitchFamily="34" charset="0"/>
                <a:ea typeface="Calibri" panose="020F0502020204030204" pitchFamily="34" charset="0"/>
              </a:rPr>
              <a:t>B</a:t>
            </a:r>
            <a:r>
              <a:rPr lang="en-US" dirty="0">
                <a:effectLst/>
                <a:latin typeface="Arial" panose="020B0604020202020204" pitchFamily="34" charset="0"/>
                <a:ea typeface="Calibri" panose="020F0502020204030204" pitchFamily="34" charset="0"/>
              </a:rPr>
              <a:t> and </a:t>
            </a:r>
            <a:r>
              <a:rPr lang="en-US" dirty="0" err="1">
                <a:effectLst/>
                <a:latin typeface="Arial" panose="020B0604020202020204" pitchFamily="34" charset="0"/>
                <a:ea typeface="Calibri" panose="020F0502020204030204" pitchFamily="34" charset="0"/>
              </a:rPr>
              <a:t>c</a:t>
            </a:r>
            <a:r>
              <a:rPr lang="en-US" baseline="-25000" dirty="0" err="1">
                <a:effectLst/>
                <a:latin typeface="Arial" panose="020B0604020202020204" pitchFamily="34" charset="0"/>
                <a:ea typeface="Calibri" panose="020F0502020204030204" pitchFamily="34" charset="0"/>
              </a:rPr>
              <a:t>B</a:t>
            </a:r>
            <a:r>
              <a:rPr lang="en-US" dirty="0">
                <a:effectLst/>
                <a:latin typeface="Arial" panose="020B0604020202020204" pitchFamily="34" charset="0"/>
                <a:ea typeface="Calibri" panose="020F0502020204030204" pitchFamily="34" charset="0"/>
              </a:rPr>
              <a:t> = H(x) and sends </a:t>
            </a:r>
            <a:r>
              <a:rPr lang="en-US" dirty="0" err="1">
                <a:effectLst/>
                <a:latin typeface="Arial" panose="020B0604020202020204" pitchFamily="34" charset="0"/>
                <a:ea typeface="Calibri" panose="020F0502020204030204" pitchFamily="34" charset="0"/>
              </a:rPr>
              <a:t>c</a:t>
            </a:r>
            <a:r>
              <a:rPr lang="en-US" baseline="-25000" dirty="0" err="1">
                <a:effectLst/>
                <a:latin typeface="Arial" panose="020B0604020202020204" pitchFamily="34" charset="0"/>
                <a:ea typeface="Calibri" panose="020F0502020204030204" pitchFamily="34" charset="0"/>
              </a:rPr>
              <a:t>B</a:t>
            </a:r>
            <a:r>
              <a:rPr lang="en-US" dirty="0">
                <a:effectLst/>
                <a:latin typeface="Arial" panose="020B0604020202020204" pitchFamily="34" charset="0"/>
                <a:ea typeface="Calibri" panose="020F0502020204030204" pitchFamily="34" charset="0"/>
              </a:rPr>
              <a:t> to Alice.</a:t>
            </a:r>
          </a:p>
          <a:p>
            <a:pPr marL="342900" marR="0" lvl="0" indent="-342900">
              <a:spcBef>
                <a:spcPts val="0"/>
              </a:spcBef>
              <a:spcAft>
                <a:spcPts val="0"/>
              </a:spcAft>
              <a:buFont typeface="+mj-lt"/>
              <a:buAutoNum type="arabicPeriod"/>
            </a:pPr>
            <a:endParaRPr lang="en-US" dirty="0">
              <a:effectLst/>
              <a:latin typeface="Arial" panose="020B0604020202020204" pitchFamily="34" charset="0"/>
              <a:ea typeface="Calibri" panose="020F0502020204030204" pitchFamily="34" charset="0"/>
            </a:endParaRPr>
          </a:p>
          <a:p>
            <a:pPr marL="342900" marR="0" lvl="0" indent="-342900">
              <a:spcBef>
                <a:spcPts val="0"/>
              </a:spcBef>
              <a:spcAft>
                <a:spcPts val="0"/>
              </a:spcAft>
              <a:buFont typeface="+mj-lt"/>
              <a:buAutoNum type="arabicPeriod"/>
            </a:pPr>
            <a:endParaRPr lang="en-US" dirty="0">
              <a:effectLst/>
              <a:latin typeface="Arial" panose="020B0604020202020204" pitchFamily="34" charset="0"/>
              <a:ea typeface="Calibri" panose="020F0502020204030204" pitchFamily="34" charset="0"/>
            </a:endParaRPr>
          </a:p>
          <a:p>
            <a:pPr marL="342900" marR="0" lvl="0" indent="-342900">
              <a:spcBef>
                <a:spcPts val="0"/>
              </a:spcBef>
              <a:spcAft>
                <a:spcPts val="800"/>
              </a:spcAft>
              <a:buFont typeface="+mj-lt"/>
              <a:buAutoNum type="arabicPeriod"/>
            </a:pPr>
            <a:r>
              <a:rPr lang="en-US" dirty="0">
                <a:effectLst/>
                <a:latin typeface="Arial" panose="020B0604020202020204" pitchFamily="34" charset="0"/>
                <a:ea typeface="Calibri" panose="020F0502020204030204" pitchFamily="34" charset="0"/>
              </a:rPr>
              <a:t>Equality test for Alice: Alice checks whether </a:t>
            </a:r>
            <a:r>
              <a:rPr lang="en-US" dirty="0" err="1">
                <a:effectLst/>
                <a:latin typeface="Arial" panose="020B0604020202020204" pitchFamily="34" charset="0"/>
                <a:ea typeface="Calibri" panose="020F0502020204030204" pitchFamily="34" charset="0"/>
              </a:rPr>
              <a:t>c</a:t>
            </a:r>
            <a:r>
              <a:rPr lang="en-US" baseline="-25000" dirty="0" err="1">
                <a:effectLst/>
                <a:latin typeface="Arial" panose="020B0604020202020204" pitchFamily="34" charset="0"/>
                <a:ea typeface="Calibri" panose="020F0502020204030204" pitchFamily="34" charset="0"/>
              </a:rPr>
              <a:t>B</a:t>
            </a:r>
            <a:r>
              <a:rPr lang="en-US" dirty="0">
                <a:effectLst/>
                <a:latin typeface="Arial" panose="020B0604020202020204" pitchFamily="34" charset="0"/>
                <a:ea typeface="Calibri" panose="020F0502020204030204" pitchFamily="34" charset="0"/>
              </a:rPr>
              <a:t>=?H(</a:t>
            </a:r>
            <a:r>
              <a:rPr lang="en-US" dirty="0" err="1">
                <a:effectLst/>
                <a:latin typeface="Arial" panose="020B0604020202020204" pitchFamily="34" charset="0"/>
                <a:ea typeface="Calibri" panose="020F0502020204030204" pitchFamily="34" charset="0"/>
              </a:rPr>
              <a:t>r</a:t>
            </a:r>
            <a:r>
              <a:rPr lang="en-US" baseline="-25000" dirty="0" err="1">
                <a:effectLst/>
                <a:latin typeface="Arial" panose="020B0604020202020204" pitchFamily="34" charset="0"/>
                <a:ea typeface="Calibri" panose="020F0502020204030204" pitchFamily="34" charset="0"/>
              </a:rPr>
              <a:t>A</a:t>
            </a:r>
            <a:r>
              <a:rPr lang="en-US" dirty="0">
                <a:effectLst/>
                <a:latin typeface="Arial" panose="020B0604020202020204" pitchFamily="34" charset="0"/>
                <a:ea typeface="Calibri" panose="020F0502020204030204" pitchFamily="34" charset="0"/>
              </a:rPr>
              <a:t> mod </a:t>
            </a:r>
            <a:r>
              <a:rPr lang="en-US" dirty="0" err="1">
                <a:effectLst/>
                <a:latin typeface="Arial" panose="020B0604020202020204" pitchFamily="34" charset="0"/>
                <a:ea typeface="Calibri" panose="020F0502020204030204" pitchFamily="34" charset="0"/>
              </a:rPr>
              <a:t>n</a:t>
            </a:r>
            <a:r>
              <a:rPr lang="en-US" baseline="-25000" dirty="0" err="1">
                <a:effectLst/>
                <a:latin typeface="Arial" panose="020B0604020202020204" pitchFamily="34" charset="0"/>
                <a:ea typeface="Calibri" panose="020F0502020204030204" pitchFamily="34" charset="0"/>
              </a:rPr>
              <a:t>B</a:t>
            </a:r>
            <a:r>
              <a:rPr lang="en-US" dirty="0">
                <a:effectLst/>
                <a:latin typeface="Arial" panose="020B0604020202020204" pitchFamily="34" charset="0"/>
                <a:ea typeface="Calibri" panose="020F0502020204030204" pitchFamily="34" charset="0"/>
              </a:rPr>
              <a:t>)</a:t>
            </a:r>
          </a:p>
          <a:p>
            <a:pPr marL="800100" lvl="1" indent="-342900">
              <a:spcAft>
                <a:spcPts val="800"/>
              </a:spcAft>
              <a:buFont typeface="Arial" panose="020B0604020202020204" pitchFamily="34" charset="0"/>
              <a:buChar char="•"/>
            </a:pPr>
            <a:r>
              <a:rPr lang="en-US" dirty="0">
                <a:effectLst/>
                <a:latin typeface="Arial" panose="020B0604020202020204" pitchFamily="34" charset="0"/>
                <a:ea typeface="Calibri" panose="020F0502020204030204" pitchFamily="34" charset="0"/>
              </a:rPr>
              <a:t>If equality holds, Alice is convinced that </a:t>
            </a:r>
            <a:r>
              <a:rPr lang="en-US" dirty="0" err="1">
                <a:effectLst/>
                <a:latin typeface="Arial" panose="020B0604020202020204" pitchFamily="34" charset="0"/>
                <a:ea typeface="Calibri" panose="020F0502020204030204" pitchFamily="34" charset="0"/>
              </a:rPr>
              <a:t>l</a:t>
            </a:r>
            <a:r>
              <a:rPr lang="en-US" baseline="-25000" dirty="0" err="1">
                <a:effectLst/>
                <a:latin typeface="Arial" panose="020B0604020202020204" pitchFamily="34" charset="0"/>
                <a:ea typeface="Calibri" panose="020F0502020204030204" pitchFamily="34" charset="0"/>
              </a:rPr>
              <a:t>A</a:t>
            </a:r>
            <a:r>
              <a:rPr lang="en-US" dirty="0">
                <a:effectLst/>
                <a:latin typeface="Arial" panose="020B0604020202020204" pitchFamily="34" charset="0"/>
                <a:ea typeface="Calibri" panose="020F0502020204030204" pitchFamily="34" charset="0"/>
              </a:rPr>
              <a:t> = </a:t>
            </a:r>
            <a:r>
              <a:rPr lang="en-US" dirty="0" err="1">
                <a:effectLst/>
                <a:latin typeface="Arial" panose="020B0604020202020204" pitchFamily="34" charset="0"/>
                <a:ea typeface="Calibri" panose="020F0502020204030204" pitchFamily="34" charset="0"/>
              </a:rPr>
              <a:t>l</a:t>
            </a:r>
            <a:r>
              <a:rPr lang="en-US" baseline="-25000" dirty="0" err="1">
                <a:effectLst/>
                <a:latin typeface="Arial" panose="020B0604020202020204" pitchFamily="34" charset="0"/>
                <a:ea typeface="Calibri" panose="020F0502020204030204" pitchFamily="34" charset="0"/>
              </a:rPr>
              <a:t>B</a:t>
            </a:r>
            <a:r>
              <a:rPr lang="en-US" dirty="0" err="1">
                <a:effectLst/>
                <a:latin typeface="Arial" panose="020B0604020202020204" pitchFamily="34" charset="0"/>
                <a:ea typeface="Calibri" panose="020F0502020204030204" pitchFamily="34" charset="0"/>
              </a:rPr>
              <a:t>.</a:t>
            </a:r>
            <a:r>
              <a:rPr lang="en-US" dirty="0">
                <a:effectLst/>
                <a:latin typeface="Arial" panose="020B0604020202020204" pitchFamily="34" charset="0"/>
                <a:ea typeface="Calibri" panose="020F0502020204030204" pitchFamily="34" charset="0"/>
              </a:rPr>
              <a:t> </a:t>
            </a:r>
          </a:p>
          <a:p>
            <a:pPr marL="800100" lvl="1" indent="-342900">
              <a:spcAft>
                <a:spcPts val="800"/>
              </a:spcAft>
              <a:buFont typeface="Arial" panose="020B0604020202020204" pitchFamily="34" charset="0"/>
              <a:buChar char="•"/>
            </a:pPr>
            <a:r>
              <a:rPr lang="en-US" dirty="0">
                <a:effectLst/>
                <a:latin typeface="Arial" panose="020B0604020202020204" pitchFamily="34" charset="0"/>
                <a:ea typeface="Calibri" panose="020F0502020204030204" pitchFamily="34" charset="0"/>
              </a:rPr>
              <a:t>If not, Alice learns nothing about Bob’s private input.</a:t>
            </a:r>
          </a:p>
        </p:txBody>
      </p:sp>
      <p:sp>
        <p:nvSpPr>
          <p:cNvPr id="46" name="CustomShape 12"/>
          <p:cNvSpPr/>
          <p:nvPr/>
        </p:nvSpPr>
        <p:spPr>
          <a:xfrm>
            <a:off x="7675601" y="1612413"/>
            <a:ext cx="1686240" cy="332640"/>
          </a:xfrm>
          <a:prstGeom prst="rect">
            <a:avLst/>
          </a:prstGeom>
          <a:noFill/>
          <a:ln>
            <a:solidFill>
              <a:schemeClr val="bg2"/>
            </a:solidFill>
          </a:ln>
        </p:spPr>
        <p:style>
          <a:lnRef idx="0">
            <a:scrgbClr r="0" g="0" b="0"/>
          </a:lnRef>
          <a:fillRef idx="0">
            <a:scrgbClr r="0" g="0" b="0"/>
          </a:fillRef>
          <a:effectRef idx="0">
            <a:scrgbClr r="0" g="0" b="0"/>
          </a:effectRef>
          <a:fontRef idx="minor"/>
        </p:style>
        <p:txBody>
          <a:bodyPr lIns="90000" tIns="45000" rIns="90000" bIns="45000" anchor="ctr" anchorCtr="1"/>
          <a:lstStyle/>
          <a:p>
            <a:pPr>
              <a:lnSpc>
                <a:spcPct val="100000"/>
              </a:lnSpc>
            </a:pPr>
            <a:r>
              <a:rPr lang="el-GR" sz="2400" b="1" i="1" strike="noStrike" spc="-1" dirty="0" err="1">
                <a:solidFill>
                  <a:srgbClr val="000000"/>
                </a:solidFill>
                <a:uFill>
                  <a:solidFill>
                    <a:srgbClr val="FFFFFF"/>
                  </a:solidFill>
                </a:uFill>
                <a:latin typeface="Times New Roman"/>
              </a:rPr>
              <a:t>l</a:t>
            </a:r>
            <a:r>
              <a:rPr lang="el-GR" sz="2400" b="1" i="1" strike="noStrike" spc="-1" baseline="-25000" dirty="0" err="1">
                <a:solidFill>
                  <a:srgbClr val="000000"/>
                </a:solidFill>
                <a:uFill>
                  <a:solidFill>
                    <a:srgbClr val="FFFFFF"/>
                  </a:solidFill>
                </a:uFill>
                <a:latin typeface="Times New Roman"/>
              </a:rPr>
              <a:t>A</a:t>
            </a:r>
            <a:r>
              <a:rPr lang="el-GR" sz="2400" b="1" i="1" strike="noStrike" spc="-1" baseline="-25000" dirty="0">
                <a:solidFill>
                  <a:srgbClr val="000000"/>
                </a:solidFill>
                <a:uFill>
                  <a:solidFill>
                    <a:srgbClr val="FFFFFF"/>
                  </a:solidFill>
                </a:uFill>
                <a:latin typeface="Times New Roman"/>
              </a:rPr>
              <a:t>  </a:t>
            </a:r>
            <a:r>
              <a:rPr lang="el-GR" sz="2400" b="1" i="1" strike="noStrike" spc="-1" dirty="0">
                <a:solidFill>
                  <a:srgbClr val="000000"/>
                </a:solidFill>
                <a:uFill>
                  <a:solidFill>
                    <a:srgbClr val="FFFFFF"/>
                  </a:solidFill>
                </a:uFill>
                <a:latin typeface="Times New Roman"/>
              </a:rPr>
              <a:t>= </a:t>
            </a:r>
            <a:r>
              <a:rPr lang="el-GR" sz="2400" b="1" i="1" strike="noStrike" spc="-1" dirty="0" err="1">
                <a:solidFill>
                  <a:srgbClr val="000000"/>
                </a:solidFill>
                <a:uFill>
                  <a:solidFill>
                    <a:srgbClr val="FFFFFF"/>
                  </a:solidFill>
                </a:uFill>
                <a:latin typeface="Times New Roman"/>
              </a:rPr>
              <a:t>l</a:t>
            </a:r>
            <a:r>
              <a:rPr lang="el-GR" sz="2400" b="1" i="1" strike="noStrike" spc="-1" baseline="-25000" dirty="0" err="1">
                <a:solidFill>
                  <a:srgbClr val="000000"/>
                </a:solidFill>
                <a:uFill>
                  <a:solidFill>
                    <a:srgbClr val="FFFFFF"/>
                  </a:solidFill>
                </a:uFill>
                <a:latin typeface="Times New Roman"/>
              </a:rPr>
              <a:t>B</a:t>
            </a:r>
            <a:endParaRPr lang="el-GR" sz="32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96571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1">
            <a:extLst>
              <a:ext uri="{FF2B5EF4-FFF2-40B4-BE49-F238E27FC236}">
                <a16:creationId xmlns:a16="http://schemas.microsoft.com/office/drawing/2014/main" id="{E3F503FE-007E-74E6-A710-1BA2705C56AF}"/>
              </a:ext>
            </a:extLst>
          </p:cNvPr>
          <p:cNvPicPr>
            <a:picLocks noChangeAspect="1"/>
          </p:cNvPicPr>
          <p:nvPr/>
        </p:nvPicPr>
        <p:blipFill>
          <a:blip r:embed="rId2" cstate="print"/>
          <a:stretch>
            <a:fillRect/>
          </a:stretch>
        </p:blipFill>
        <p:spPr bwMode="auto">
          <a:xfrm>
            <a:off x="2695172" y="2257048"/>
            <a:ext cx="6181570" cy="2793428"/>
          </a:xfrm>
          <a:prstGeom prst="rect">
            <a:avLst/>
          </a:prstGeom>
        </p:spPr>
      </p:pic>
      <p:sp>
        <p:nvSpPr>
          <p:cNvPr id="3" name="Title 2"/>
          <p:cNvSpPr>
            <a:spLocks noGrp="1"/>
          </p:cNvSpPr>
          <p:nvPr>
            <p:ph type="title"/>
          </p:nvPr>
        </p:nvSpPr>
        <p:spPr>
          <a:xfrm>
            <a:off x="853207" y="694882"/>
            <a:ext cx="9366325" cy="673301"/>
          </a:xfrm>
        </p:spPr>
        <p:txBody>
          <a:bodyPr>
            <a:normAutofit fontScale="90000"/>
          </a:bodyPr>
          <a:lstStyle/>
          <a:p>
            <a:r>
              <a:rPr lang="en-US" dirty="0"/>
              <a:t>WoM PPT protocol</a:t>
            </a:r>
          </a:p>
        </p:txBody>
      </p:sp>
      <p:sp>
        <p:nvSpPr>
          <p:cNvPr id="33" name="TextShape 1"/>
          <p:cNvSpPr txBox="1"/>
          <p:nvPr/>
        </p:nvSpPr>
        <p:spPr>
          <a:xfrm>
            <a:off x="1674254" y="5050476"/>
            <a:ext cx="8545278" cy="1317736"/>
          </a:xfrm>
          <a:prstGeom prst="rect">
            <a:avLst/>
          </a:prstGeom>
          <a:noFill/>
          <a:ln>
            <a:noFill/>
          </a:ln>
        </p:spPr>
        <p:txBody>
          <a:bodyPr tIns="91440" bIns="91440" anchor="ctr"/>
          <a:lstStyle/>
          <a:p>
            <a:pPr marL="432000" indent="-324000" algn="just">
              <a:lnSpc>
                <a:spcPct val="100000"/>
              </a:lnSpc>
              <a:buClr>
                <a:srgbClr val="000000"/>
              </a:buClr>
              <a:buSzPct val="45000"/>
              <a:buFont typeface="Wingdings" charset="2"/>
              <a:buChar char=""/>
            </a:pPr>
            <a:r>
              <a:rPr lang="en-US" spc="-1" dirty="0">
                <a:solidFill>
                  <a:srgbClr val="000000"/>
                </a:solidFill>
                <a:uFill>
                  <a:solidFill>
                    <a:srgbClr val="FFFFFF"/>
                  </a:solidFill>
                </a:uFill>
                <a:latin typeface="Arial"/>
              </a:rPr>
              <a:t>If users are not in the same location, the protocol exports "no" (nothing more).</a:t>
            </a:r>
          </a:p>
          <a:p>
            <a:pPr marL="432000" indent="-324000" algn="just">
              <a:lnSpc>
                <a:spcPct val="100000"/>
              </a:lnSpc>
              <a:buClr>
                <a:srgbClr val="000000"/>
              </a:buClr>
              <a:buSzPct val="45000"/>
              <a:buFont typeface="Wingdings" charset="2"/>
              <a:buChar char=""/>
            </a:pPr>
            <a:r>
              <a:rPr lang="en-US" spc="-1" dirty="0">
                <a:solidFill>
                  <a:srgbClr val="000000"/>
                </a:solidFill>
                <a:uFill>
                  <a:solidFill>
                    <a:srgbClr val="FFFFFF"/>
                  </a:solidFill>
                </a:uFill>
                <a:latin typeface="Arial"/>
              </a:rPr>
              <a:t>No location information is disseminated to the channel or server.</a:t>
            </a:r>
            <a:endParaRPr lang="el-GR" b="0" strike="noStrike" spc="-1" dirty="0">
              <a:solidFill>
                <a:srgbClr val="000000"/>
              </a:solidFill>
              <a:uFill>
                <a:solidFill>
                  <a:srgbClr val="FFFFFF"/>
                </a:solidFill>
              </a:uFill>
              <a:latin typeface="Arial"/>
              <a:ea typeface="Arial"/>
            </a:endParaRPr>
          </a:p>
        </p:txBody>
      </p:sp>
      <p:sp>
        <p:nvSpPr>
          <p:cNvPr id="36" name="CustomShape 3"/>
          <p:cNvSpPr/>
          <p:nvPr/>
        </p:nvSpPr>
        <p:spPr>
          <a:xfrm>
            <a:off x="2525894" y="2471180"/>
            <a:ext cx="989350" cy="941572"/>
          </a:xfrm>
          <a:prstGeom prst="hexagon">
            <a:avLst>
              <a:gd name="adj" fmla="val 25000"/>
              <a:gd name="vf" fmla="val 115470"/>
            </a:avLst>
          </a:prstGeom>
          <a:noFill/>
          <a:ln w="22320">
            <a:solidFill>
              <a:srgbClr val="0070C0"/>
            </a:solidFill>
            <a:custDash>
              <a:ds d="300000" sp="100000"/>
            </a:custDash>
          </a:ln>
        </p:spPr>
        <p:style>
          <a:lnRef idx="3">
            <a:schemeClr val="lt1"/>
          </a:lnRef>
          <a:fillRef idx="1">
            <a:schemeClr val="accent2"/>
          </a:fillRef>
          <a:effectRef idx="1">
            <a:schemeClr val="accent2"/>
          </a:effectRef>
          <a:fontRef idx="minor"/>
        </p:style>
      </p:sp>
      <p:sp>
        <p:nvSpPr>
          <p:cNvPr id="37" name="CustomShape 4"/>
          <p:cNvSpPr/>
          <p:nvPr/>
        </p:nvSpPr>
        <p:spPr>
          <a:xfrm>
            <a:off x="3257390" y="2001374"/>
            <a:ext cx="990455" cy="932237"/>
          </a:xfrm>
          <a:prstGeom prst="hexagon">
            <a:avLst>
              <a:gd name="adj" fmla="val 25000"/>
              <a:gd name="vf" fmla="val 115470"/>
            </a:avLst>
          </a:prstGeom>
          <a:noFill/>
          <a:ln w="22320">
            <a:solidFill>
              <a:srgbClr val="0070C0"/>
            </a:solidFill>
            <a:custDash>
              <a:ds d="300000" sp="100000"/>
            </a:custDash>
          </a:ln>
        </p:spPr>
        <p:style>
          <a:lnRef idx="3">
            <a:schemeClr val="lt1"/>
          </a:lnRef>
          <a:fillRef idx="1">
            <a:schemeClr val="accent2"/>
          </a:fillRef>
          <a:effectRef idx="1">
            <a:schemeClr val="accent2"/>
          </a:effectRef>
          <a:fontRef idx="minor"/>
        </p:style>
      </p:sp>
      <p:sp>
        <p:nvSpPr>
          <p:cNvPr id="38" name="CustomShape 5"/>
          <p:cNvSpPr/>
          <p:nvPr/>
        </p:nvSpPr>
        <p:spPr>
          <a:xfrm>
            <a:off x="3980095" y="2428564"/>
            <a:ext cx="1184760" cy="1079280"/>
          </a:xfrm>
          <a:prstGeom prst="hexagon">
            <a:avLst>
              <a:gd name="adj" fmla="val 25000"/>
              <a:gd name="vf" fmla="val 115470"/>
            </a:avLst>
          </a:prstGeom>
          <a:noFill/>
          <a:ln w="22320">
            <a:solidFill>
              <a:srgbClr val="0070C0"/>
            </a:solidFill>
            <a:custDash>
              <a:ds d="300000" sp="100000"/>
            </a:custDash>
          </a:ln>
        </p:spPr>
        <p:style>
          <a:lnRef idx="3">
            <a:schemeClr val="lt1"/>
          </a:lnRef>
          <a:fillRef idx="1">
            <a:schemeClr val="accent2"/>
          </a:fillRef>
          <a:effectRef idx="1">
            <a:schemeClr val="accent2"/>
          </a:effectRef>
          <a:fontRef idx="minor"/>
        </p:style>
        <p:txBody>
          <a:bodyPr lIns="90000" tIns="45000" rIns="90000" bIns="45000" anchor="ctr"/>
          <a:lstStyle/>
          <a:p>
            <a:pPr algn="ctr">
              <a:lnSpc>
                <a:spcPct val="100000"/>
              </a:lnSpc>
            </a:pPr>
            <a:r>
              <a:rPr lang="el-GR" sz="1800" b="0" strike="noStrike" spc="-1">
                <a:solidFill>
                  <a:srgbClr val="FFFFFF"/>
                </a:solidFill>
                <a:uFill>
                  <a:solidFill>
                    <a:srgbClr val="FFFFFF"/>
                  </a:solidFill>
                </a:uFill>
                <a:latin typeface="Century Gothic"/>
              </a:rPr>
              <a:t>\</a:t>
            </a:r>
            <a:endParaRPr lang="el-GR" sz="1800" b="0" strike="noStrike" spc="-1">
              <a:solidFill>
                <a:srgbClr val="000000"/>
              </a:solidFill>
              <a:uFill>
                <a:solidFill>
                  <a:srgbClr val="FFFFFF"/>
                </a:solidFill>
              </a:uFill>
              <a:latin typeface="Arial"/>
            </a:endParaRPr>
          </a:p>
        </p:txBody>
      </p:sp>
      <p:sp>
        <p:nvSpPr>
          <p:cNvPr id="39" name="CustomShape 6"/>
          <p:cNvSpPr/>
          <p:nvPr/>
        </p:nvSpPr>
        <p:spPr>
          <a:xfrm>
            <a:off x="4939621" y="1928033"/>
            <a:ext cx="1184760" cy="1078920"/>
          </a:xfrm>
          <a:prstGeom prst="hexagon">
            <a:avLst>
              <a:gd name="adj" fmla="val 25000"/>
              <a:gd name="vf" fmla="val 115470"/>
            </a:avLst>
          </a:prstGeom>
          <a:noFill/>
          <a:ln w="22320">
            <a:solidFill>
              <a:srgbClr val="0070C0"/>
            </a:solidFill>
            <a:custDash>
              <a:ds d="300000" sp="100000"/>
            </a:custDash>
          </a:ln>
        </p:spPr>
        <p:style>
          <a:lnRef idx="3">
            <a:schemeClr val="lt1"/>
          </a:lnRef>
          <a:fillRef idx="1">
            <a:schemeClr val="accent2"/>
          </a:fillRef>
          <a:effectRef idx="1">
            <a:schemeClr val="accent2"/>
          </a:effectRef>
          <a:fontRef idx="minor"/>
        </p:style>
      </p:sp>
      <p:sp>
        <p:nvSpPr>
          <p:cNvPr id="40" name="CustomShape 7"/>
          <p:cNvSpPr/>
          <p:nvPr/>
        </p:nvSpPr>
        <p:spPr>
          <a:xfrm>
            <a:off x="3694853" y="2565295"/>
            <a:ext cx="428040" cy="332640"/>
          </a:xfrm>
          <a:prstGeom prst="rect">
            <a:avLst/>
          </a:prstGeom>
          <a:noFill/>
          <a:ln>
            <a:solidFill>
              <a:schemeClr val="bg2"/>
            </a:solidFill>
          </a:ln>
        </p:spPr>
        <p:style>
          <a:lnRef idx="0">
            <a:scrgbClr r="0" g="0" b="0"/>
          </a:lnRef>
          <a:fillRef idx="0">
            <a:scrgbClr r="0" g="0" b="0"/>
          </a:fillRef>
          <a:effectRef idx="0">
            <a:scrgbClr r="0" g="0" b="0"/>
          </a:effectRef>
          <a:fontRef idx="minor"/>
        </p:style>
        <p:txBody>
          <a:bodyPr lIns="90000" tIns="45000" rIns="90000" bIns="45000" anchor="ctr" anchorCtr="1"/>
          <a:lstStyle/>
          <a:p>
            <a:pPr>
              <a:lnSpc>
                <a:spcPct val="100000"/>
              </a:lnSpc>
            </a:pPr>
            <a:r>
              <a:rPr lang="el-GR" sz="1400" b="1" i="1" strike="noStrike" spc="-1" dirty="0" err="1">
                <a:solidFill>
                  <a:srgbClr val="000000"/>
                </a:solidFill>
                <a:uFill>
                  <a:solidFill>
                    <a:srgbClr val="FFFFFF"/>
                  </a:solidFill>
                </a:uFill>
                <a:latin typeface="Times New Roman"/>
              </a:rPr>
              <a:t>l</a:t>
            </a:r>
            <a:r>
              <a:rPr lang="el-GR" sz="1400" b="1" i="1" strike="noStrike" spc="-1" baseline="-25000" dirty="0" err="1">
                <a:solidFill>
                  <a:srgbClr val="000000"/>
                </a:solidFill>
                <a:uFill>
                  <a:solidFill>
                    <a:srgbClr val="FFFFFF"/>
                  </a:solidFill>
                </a:uFill>
                <a:latin typeface="Times New Roman"/>
              </a:rPr>
              <a:t>A</a:t>
            </a:r>
            <a:endParaRPr lang="el-GR" sz="1800" b="0" strike="noStrike" spc="-1" dirty="0">
              <a:solidFill>
                <a:srgbClr val="000000"/>
              </a:solidFill>
              <a:uFill>
                <a:solidFill>
                  <a:srgbClr val="FFFFFF"/>
                </a:solidFill>
              </a:uFill>
              <a:latin typeface="Arial"/>
            </a:endParaRPr>
          </a:p>
        </p:txBody>
      </p:sp>
      <p:sp>
        <p:nvSpPr>
          <p:cNvPr id="41" name="CustomShape 8"/>
          <p:cNvSpPr/>
          <p:nvPr/>
        </p:nvSpPr>
        <p:spPr>
          <a:xfrm rot="21406200">
            <a:off x="6980047" y="2604034"/>
            <a:ext cx="428040" cy="350280"/>
          </a:xfrm>
          <a:prstGeom prst="rect">
            <a:avLst/>
          </a:prstGeom>
          <a:noFill/>
          <a:ln>
            <a:solidFill>
              <a:schemeClr val="bg2"/>
            </a:solidFill>
          </a:ln>
        </p:spPr>
        <p:style>
          <a:lnRef idx="0">
            <a:scrgbClr r="0" g="0" b="0"/>
          </a:lnRef>
          <a:fillRef idx="0">
            <a:scrgbClr r="0" g="0" b="0"/>
          </a:fillRef>
          <a:effectRef idx="0">
            <a:scrgbClr r="0" g="0" b="0"/>
          </a:effectRef>
          <a:fontRef idx="minor"/>
        </p:style>
        <p:txBody>
          <a:bodyPr lIns="90000" tIns="45000" rIns="90000" bIns="45000" anchor="ctr" anchorCtr="1"/>
          <a:lstStyle/>
          <a:p>
            <a:pPr>
              <a:lnSpc>
                <a:spcPct val="100000"/>
              </a:lnSpc>
            </a:pPr>
            <a:r>
              <a:rPr lang="el-GR" sz="1500" b="1" i="1" strike="noStrike" spc="-1" dirty="0" err="1">
                <a:solidFill>
                  <a:srgbClr val="000000"/>
                </a:solidFill>
                <a:uFill>
                  <a:solidFill>
                    <a:srgbClr val="FFFFFF"/>
                  </a:solidFill>
                </a:uFill>
                <a:latin typeface="Times New Roman"/>
              </a:rPr>
              <a:t>l</a:t>
            </a:r>
            <a:r>
              <a:rPr lang="el-GR" sz="1500" b="1" i="1" strike="noStrike" spc="-1" baseline="-25000" dirty="0" err="1">
                <a:solidFill>
                  <a:srgbClr val="000000"/>
                </a:solidFill>
                <a:uFill>
                  <a:solidFill>
                    <a:srgbClr val="FFFFFF"/>
                  </a:solidFill>
                </a:uFill>
                <a:latin typeface="Times New Roman"/>
              </a:rPr>
              <a:t>B</a:t>
            </a:r>
            <a:endParaRPr lang="el-GR" sz="1800" b="0" strike="noStrike" spc="-1" dirty="0">
              <a:solidFill>
                <a:srgbClr val="000000"/>
              </a:solidFill>
              <a:uFill>
                <a:solidFill>
                  <a:srgbClr val="FFFFFF"/>
                </a:solidFill>
              </a:uFill>
              <a:latin typeface="Arial"/>
            </a:endParaRPr>
          </a:p>
        </p:txBody>
      </p:sp>
      <p:sp>
        <p:nvSpPr>
          <p:cNvPr id="5" name="CustomShape 6">
            <a:extLst>
              <a:ext uri="{FF2B5EF4-FFF2-40B4-BE49-F238E27FC236}">
                <a16:creationId xmlns:a16="http://schemas.microsoft.com/office/drawing/2014/main" id="{4C32EB62-F9D2-1BE3-4D8C-AE805A29DCA6}"/>
              </a:ext>
            </a:extLst>
          </p:cNvPr>
          <p:cNvSpPr/>
          <p:nvPr/>
        </p:nvSpPr>
        <p:spPr>
          <a:xfrm>
            <a:off x="6792818" y="1947182"/>
            <a:ext cx="1184760" cy="1078920"/>
          </a:xfrm>
          <a:prstGeom prst="hexagon">
            <a:avLst>
              <a:gd name="adj" fmla="val 25000"/>
              <a:gd name="vf" fmla="val 115470"/>
            </a:avLst>
          </a:prstGeom>
          <a:noFill/>
          <a:ln w="22320">
            <a:solidFill>
              <a:srgbClr val="0070C0"/>
            </a:solidFill>
            <a:custDash>
              <a:ds d="300000" sp="100000"/>
            </a:custDash>
          </a:ln>
        </p:spPr>
        <p:style>
          <a:lnRef idx="3">
            <a:schemeClr val="lt1"/>
          </a:lnRef>
          <a:fillRef idx="1">
            <a:schemeClr val="accent2"/>
          </a:fillRef>
          <a:effectRef idx="1">
            <a:schemeClr val="accent2"/>
          </a:effectRef>
          <a:fontRef idx="minor"/>
        </p:style>
      </p:sp>
      <p:sp>
        <p:nvSpPr>
          <p:cNvPr id="6" name="CustomShape 6">
            <a:extLst>
              <a:ext uri="{FF2B5EF4-FFF2-40B4-BE49-F238E27FC236}">
                <a16:creationId xmlns:a16="http://schemas.microsoft.com/office/drawing/2014/main" id="{8C05DBC6-7A1A-D1A4-6313-15A8C438981C}"/>
              </a:ext>
            </a:extLst>
          </p:cNvPr>
          <p:cNvSpPr/>
          <p:nvPr/>
        </p:nvSpPr>
        <p:spPr>
          <a:xfrm>
            <a:off x="7721478" y="2471180"/>
            <a:ext cx="1184760" cy="1078920"/>
          </a:xfrm>
          <a:prstGeom prst="hexagon">
            <a:avLst>
              <a:gd name="adj" fmla="val 25000"/>
              <a:gd name="vf" fmla="val 115470"/>
            </a:avLst>
          </a:prstGeom>
          <a:noFill/>
          <a:ln w="22320">
            <a:solidFill>
              <a:srgbClr val="0070C0"/>
            </a:solidFill>
            <a:custDash>
              <a:ds d="300000" sp="100000"/>
            </a:custDash>
          </a:ln>
        </p:spPr>
        <p:style>
          <a:lnRef idx="3">
            <a:schemeClr val="lt1"/>
          </a:lnRef>
          <a:fillRef idx="1">
            <a:schemeClr val="accent2"/>
          </a:fillRef>
          <a:effectRef idx="1">
            <a:schemeClr val="accent2"/>
          </a:effectRef>
          <a:fontRef idx="minor"/>
        </p:style>
      </p:sp>
      <p:sp>
        <p:nvSpPr>
          <p:cNvPr id="7" name="CustomShape 6">
            <a:extLst>
              <a:ext uri="{FF2B5EF4-FFF2-40B4-BE49-F238E27FC236}">
                <a16:creationId xmlns:a16="http://schemas.microsoft.com/office/drawing/2014/main" id="{60B3962B-9DFC-BA3D-7702-9995C450DAC3}"/>
              </a:ext>
            </a:extLst>
          </p:cNvPr>
          <p:cNvSpPr/>
          <p:nvPr/>
        </p:nvSpPr>
        <p:spPr>
          <a:xfrm>
            <a:off x="5880072" y="1399422"/>
            <a:ext cx="1184760" cy="1078920"/>
          </a:xfrm>
          <a:prstGeom prst="hexagon">
            <a:avLst>
              <a:gd name="adj" fmla="val 25000"/>
              <a:gd name="vf" fmla="val 115470"/>
            </a:avLst>
          </a:prstGeom>
          <a:noFill/>
          <a:ln w="22320">
            <a:solidFill>
              <a:srgbClr val="0070C0"/>
            </a:solidFill>
            <a:custDash>
              <a:ds d="300000" sp="100000"/>
            </a:custDash>
          </a:ln>
        </p:spPr>
        <p:style>
          <a:lnRef idx="3">
            <a:schemeClr val="lt1"/>
          </a:lnRef>
          <a:fillRef idx="1">
            <a:schemeClr val="accent2"/>
          </a:fillRef>
          <a:effectRef idx="1">
            <a:schemeClr val="accent2"/>
          </a:effectRef>
          <a:fontRef idx="minor"/>
        </p:style>
      </p:sp>
    </p:spTree>
    <p:extLst>
      <p:ext uri="{BB962C8B-B14F-4D97-AF65-F5344CB8AC3E}">
        <p14:creationId xmlns:p14="http://schemas.microsoft.com/office/powerpoint/2010/main" val="313055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1922" y="484177"/>
            <a:ext cx="9366325" cy="695119"/>
          </a:xfrm>
        </p:spPr>
        <p:txBody>
          <a:bodyPr>
            <a:normAutofit/>
          </a:bodyPr>
          <a:lstStyle/>
          <a:p>
            <a:r>
              <a:rPr lang="en-US" dirty="0"/>
              <a:t>Use case: Incident at Times square</a:t>
            </a:r>
          </a:p>
        </p:txBody>
      </p:sp>
      <p:pic>
        <p:nvPicPr>
          <p:cNvPr id="4" name="Picture 3" descr="C:\Users\veleg\AppData\Local\Microsoft\Windows\INetCache\Content.Word\WoM_v08.jpg"/>
          <p:cNvPicPr/>
          <p:nvPr/>
        </p:nvPicPr>
        <p:blipFill>
          <a:blip r:embed="rId2" cstate="email">
            <a:extLst>
              <a:ext uri="{28A0092B-C50C-407E-A947-70E740481C1C}">
                <a14:useLocalDpi xmlns:a14="http://schemas.microsoft.com/office/drawing/2010/main"/>
              </a:ext>
            </a:extLst>
          </a:blip>
          <a:stretch>
            <a:fillRect/>
          </a:stretch>
        </p:blipFill>
        <p:spPr bwMode="auto">
          <a:xfrm>
            <a:off x="7699909" y="1378039"/>
            <a:ext cx="3971834" cy="4354897"/>
          </a:xfrm>
          <a:prstGeom prst="rect">
            <a:avLst/>
          </a:prstGeom>
        </p:spPr>
      </p:pic>
      <p:sp>
        <p:nvSpPr>
          <p:cNvPr id="3" name="Content Placeholder 2"/>
          <p:cNvSpPr>
            <a:spLocks noGrp="1"/>
          </p:cNvSpPr>
          <p:nvPr>
            <p:ph idx="1"/>
          </p:nvPr>
        </p:nvSpPr>
        <p:spPr>
          <a:xfrm>
            <a:off x="901921" y="1378039"/>
            <a:ext cx="6797987" cy="5125792"/>
          </a:xfrm>
        </p:spPr>
        <p:txBody>
          <a:bodyPr>
            <a:normAutofit fontScale="70000" lnSpcReduction="20000"/>
          </a:bodyPr>
          <a:lstStyle/>
          <a:p>
            <a:pPr marL="525780" indent="-457200">
              <a:lnSpc>
                <a:spcPct val="110000"/>
              </a:lnSpc>
              <a:buFont typeface="+mj-lt"/>
              <a:buAutoNum type="arabicPeriod"/>
            </a:pPr>
            <a:r>
              <a:rPr lang="en-US" dirty="0"/>
              <a:t>A mobile user installed WoM and authorized app to monitor Google search queries. </a:t>
            </a:r>
          </a:p>
          <a:p>
            <a:pPr marL="525780" indent="-457200">
              <a:lnSpc>
                <a:spcPct val="110000"/>
              </a:lnSpc>
              <a:buFont typeface="+mj-lt"/>
              <a:buAutoNum type="arabicPeriod"/>
            </a:pPr>
            <a:r>
              <a:rPr lang="en-US" dirty="0"/>
              <a:t>User reaches a metro station near Times Square and </a:t>
            </a:r>
          </a:p>
          <a:p>
            <a:pPr marL="525780" indent="-457200">
              <a:lnSpc>
                <a:spcPct val="110000"/>
              </a:lnSpc>
              <a:buFont typeface="+mj-lt"/>
              <a:buAutoNum type="arabicPeriod"/>
            </a:pPr>
            <a:r>
              <a:rPr lang="en-US" dirty="0"/>
              <a:t>hears police sirens along with what appears to be protesters yelling. </a:t>
            </a:r>
          </a:p>
          <a:p>
            <a:pPr marL="525780" indent="-457200">
              <a:lnSpc>
                <a:spcPct val="110000"/>
              </a:lnSpc>
              <a:buFont typeface="+mj-lt"/>
              <a:buAutoNum type="arabicPeriod"/>
            </a:pPr>
            <a:r>
              <a:rPr lang="en-US" dirty="0"/>
              <a:t>The user immediately Googles the query: “Times Square Public Disorder” and </a:t>
            </a:r>
          </a:p>
          <a:p>
            <a:pPr marL="525780" indent="-457200">
              <a:lnSpc>
                <a:spcPct val="110000"/>
              </a:lnSpc>
              <a:buFont typeface="+mj-lt"/>
              <a:buAutoNum type="arabicPeriod"/>
            </a:pPr>
            <a:r>
              <a:rPr lang="en-US" dirty="0"/>
              <a:t>clicks on a news article titled “Protesters against climate change at Times Square. Roads blocked”. </a:t>
            </a:r>
          </a:p>
          <a:p>
            <a:pPr marL="525780" indent="-457200">
              <a:lnSpc>
                <a:spcPct val="110000"/>
              </a:lnSpc>
              <a:buFont typeface="+mj-lt"/>
              <a:buAutoNum type="arabicPeriod"/>
            </a:pPr>
            <a:r>
              <a:rPr lang="en-US" dirty="0"/>
              <a:t>The WoM app privately distribute article to other WoM users in the broader Manhattan area </a:t>
            </a:r>
          </a:p>
          <a:p>
            <a:pPr marL="982980" lvl="1" indent="-457200">
              <a:lnSpc>
                <a:spcPct val="110000"/>
              </a:lnSpc>
            </a:pPr>
            <a:r>
              <a:rPr lang="en-US" dirty="0"/>
              <a:t>relatively close to Times Square and </a:t>
            </a:r>
          </a:p>
          <a:p>
            <a:pPr marL="982980" lvl="1" indent="-457200">
              <a:lnSpc>
                <a:spcPct val="110000"/>
              </a:lnSpc>
            </a:pPr>
            <a:r>
              <a:rPr lang="en-US" dirty="0"/>
              <a:t>have selected “Transportation” (matched using “roads blocked” keywords) and/or “Safety” (matched with “public disorder”) as topics of interest inside </a:t>
            </a:r>
            <a:r>
              <a:rPr lang="en-US" dirty="0" err="1"/>
              <a:t>WoM’s</a:t>
            </a:r>
            <a:r>
              <a:rPr lang="en-US" dirty="0"/>
              <a:t> preferences. </a:t>
            </a:r>
          </a:p>
        </p:txBody>
      </p:sp>
    </p:spTree>
    <p:extLst>
      <p:ext uri="{BB962C8B-B14F-4D97-AF65-F5344CB8AC3E}">
        <p14:creationId xmlns:p14="http://schemas.microsoft.com/office/powerpoint/2010/main" val="69950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412091" y="501651"/>
            <a:ext cx="4395340" cy="1716255"/>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lang="en-US" sz="3900" kern="1200">
                <a:solidFill>
                  <a:schemeClr val="tx1"/>
                </a:solidFill>
                <a:latin typeface="+mj-lt"/>
                <a:ea typeface="+mj-ea"/>
                <a:cs typeface="+mj-cs"/>
              </a:rPr>
              <a:t>Reducing PPT testing to equality testing</a:t>
            </a:r>
          </a:p>
        </p:txBody>
      </p:sp>
      <p:sp>
        <p:nvSpPr>
          <p:cNvPr id="20" name="Rectangle 1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Εικόνα 12">
            <a:extLst>
              <a:ext uri="{FF2B5EF4-FFF2-40B4-BE49-F238E27FC236}">
                <a16:creationId xmlns:a16="http://schemas.microsoft.com/office/drawing/2014/main" id="{0E822C26-D804-7622-3A2E-999CB3E33483}"/>
              </a:ext>
            </a:extLst>
          </p:cNvPr>
          <p:cNvPicPr>
            <a:picLocks noChangeAspect="1"/>
          </p:cNvPicPr>
          <p:nvPr/>
        </p:nvPicPr>
        <p:blipFill>
          <a:blip r:embed="rId3"/>
          <a:stretch>
            <a:fillRect/>
          </a:stretch>
        </p:blipFill>
        <p:spPr>
          <a:xfrm>
            <a:off x="279143" y="2058324"/>
            <a:ext cx="5221625" cy="2741352"/>
          </a:xfrm>
          <a:prstGeom prst="rect">
            <a:avLst/>
          </a:prstGeom>
        </p:spPr>
      </p:pic>
      <p:sp>
        <p:nvSpPr>
          <p:cNvPr id="7" name="Content Placeholder 6"/>
          <p:cNvSpPr>
            <a:spLocks noGrp="1"/>
          </p:cNvSpPr>
          <p:nvPr>
            <p:ph sz="half" idx="2"/>
          </p:nvPr>
        </p:nvSpPr>
        <p:spPr>
          <a:xfrm>
            <a:off x="6392583" y="2645922"/>
            <a:ext cx="4434721" cy="3710427"/>
          </a:xfrm>
        </p:spPr>
        <p:txBody>
          <a:bodyPr vert="horz" lIns="91440" tIns="45720" rIns="91440" bIns="45720" rtlCol="0" anchor="t">
            <a:normAutofit/>
          </a:bodyPr>
          <a:lstStyle/>
          <a:p>
            <a:r>
              <a:rPr lang="en-US" sz="2000">
                <a:solidFill>
                  <a:schemeClr val="tx1">
                    <a:alpha val="80000"/>
                  </a:schemeClr>
                </a:solidFill>
              </a:rPr>
              <a:t>Utilized approach first proposed by Stanford university [4]. </a:t>
            </a:r>
          </a:p>
          <a:p>
            <a:r>
              <a:rPr lang="en-US" sz="2000">
                <a:solidFill>
                  <a:schemeClr val="tx1">
                    <a:alpha val="80000"/>
                  </a:schemeClr>
                </a:solidFill>
              </a:rPr>
              <a:t>There is a gap between the smaller outer edges of a hexagon (due to hexagons not being circular)</a:t>
            </a:r>
          </a:p>
          <a:p>
            <a:pPr lvl="1"/>
            <a:r>
              <a:rPr lang="en-US" sz="2000">
                <a:solidFill>
                  <a:schemeClr val="tx1">
                    <a:alpha val="80000"/>
                  </a:schemeClr>
                </a:solidFill>
              </a:rPr>
              <a:t>Users can fall into different sub-triangles of a hexagon by moving only infinitesimal distances. </a:t>
            </a:r>
          </a:p>
          <a:p>
            <a:pPr lvl="1"/>
            <a:r>
              <a:rPr lang="en-US" sz="2000">
                <a:solidFill>
                  <a:schemeClr val="tx1">
                    <a:alpha val="80000"/>
                  </a:schemeClr>
                </a:solidFill>
              </a:rPr>
              <a:t>e.g. borderline users that are relatively close but on different hexagons due to hexagon borders</a:t>
            </a:r>
          </a:p>
          <a:p>
            <a:endParaRPr lang="en-US" sz="2000">
              <a:solidFill>
                <a:schemeClr val="tx1">
                  <a:alpha val="80000"/>
                </a:schemeClr>
              </a:solidFill>
            </a:endParaRPr>
          </a:p>
        </p:txBody>
      </p:sp>
      <p:cxnSp>
        <p:nvCxnSpPr>
          <p:cNvPr id="22" name="Straight Connector 2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322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412091" y="501651"/>
            <a:ext cx="4395340" cy="1716255"/>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lang="en-US" sz="3900" kern="1200">
                <a:solidFill>
                  <a:schemeClr val="tx1"/>
                </a:solidFill>
                <a:latin typeface="+mj-lt"/>
                <a:ea typeface="+mj-ea"/>
                <a:cs typeface="+mj-cs"/>
              </a:rPr>
              <a:t>Reducing PPT testing to equality testing</a:t>
            </a:r>
          </a:p>
        </p:txBody>
      </p:sp>
      <p:sp>
        <p:nvSpPr>
          <p:cNvPr id="20" name="Rectangle 1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Εικόνα 12">
            <a:extLst>
              <a:ext uri="{FF2B5EF4-FFF2-40B4-BE49-F238E27FC236}">
                <a16:creationId xmlns:a16="http://schemas.microsoft.com/office/drawing/2014/main" id="{0E822C26-D804-7622-3A2E-999CB3E33483}"/>
              </a:ext>
            </a:extLst>
          </p:cNvPr>
          <p:cNvPicPr>
            <a:picLocks noChangeAspect="1"/>
          </p:cNvPicPr>
          <p:nvPr/>
        </p:nvPicPr>
        <p:blipFill>
          <a:blip r:embed="rId3"/>
          <a:stretch>
            <a:fillRect/>
          </a:stretch>
        </p:blipFill>
        <p:spPr>
          <a:xfrm>
            <a:off x="279143" y="2058324"/>
            <a:ext cx="5221625" cy="2741352"/>
          </a:xfrm>
          <a:prstGeom prst="rect">
            <a:avLst/>
          </a:prstGeom>
        </p:spPr>
      </p:pic>
      <p:sp>
        <p:nvSpPr>
          <p:cNvPr id="7" name="Content Placeholder 6"/>
          <p:cNvSpPr>
            <a:spLocks noGrp="1"/>
          </p:cNvSpPr>
          <p:nvPr>
            <p:ph sz="half" idx="2"/>
          </p:nvPr>
        </p:nvSpPr>
        <p:spPr>
          <a:xfrm>
            <a:off x="6392583" y="2645922"/>
            <a:ext cx="4434721" cy="3710427"/>
          </a:xfrm>
        </p:spPr>
        <p:txBody>
          <a:bodyPr vert="horz" lIns="91440" tIns="45720" rIns="91440" bIns="45720" rtlCol="0" anchor="t">
            <a:normAutofit/>
          </a:bodyPr>
          <a:lstStyle/>
          <a:p>
            <a:r>
              <a:rPr lang="en-US" sz="2000">
                <a:solidFill>
                  <a:schemeClr val="tx1">
                    <a:alpha val="80000"/>
                  </a:schemeClr>
                </a:solidFill>
              </a:rPr>
              <a:t>The region guaranteed not to be in her neighborhood is the complement of a bigger hexagon.                                                            </a:t>
            </a:r>
          </a:p>
          <a:p>
            <a:r>
              <a:rPr lang="en-US" sz="2000">
                <a:solidFill>
                  <a:schemeClr val="tx1">
                    <a:alpha val="80000"/>
                  </a:schemeClr>
                </a:solidFill>
              </a:rPr>
              <a:t>Stanford grid provides the simplest, working solution for eliminating borderline PPT failures. </a:t>
            </a:r>
          </a:p>
          <a:p>
            <a:pPr lvl="1"/>
            <a:r>
              <a:rPr lang="en-US" sz="2000">
                <a:solidFill>
                  <a:schemeClr val="tx1">
                    <a:alpha val="80000"/>
                  </a:schemeClr>
                </a:solidFill>
              </a:rPr>
              <a:t>Three overlapping grids are required </a:t>
            </a:r>
          </a:p>
          <a:p>
            <a:pPr lvl="1"/>
            <a:r>
              <a:rPr lang="en-US" sz="2000">
                <a:solidFill>
                  <a:schemeClr val="tx1">
                    <a:alpha val="80000"/>
                  </a:schemeClr>
                </a:solidFill>
              </a:rPr>
              <a:t>Two grids fail in cases when two people arbitrarily near this point but on opposite sides will not be detected as nearby).</a:t>
            </a:r>
          </a:p>
          <a:p>
            <a:endParaRPr lang="en-US" sz="2000">
              <a:solidFill>
                <a:schemeClr val="tx1">
                  <a:alpha val="80000"/>
                </a:schemeClr>
              </a:solidFill>
            </a:endParaRPr>
          </a:p>
        </p:txBody>
      </p:sp>
      <p:cxnSp>
        <p:nvCxnSpPr>
          <p:cNvPr id="22" name="Straight Connector 2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3736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5066904-FBA3-6708-A605-11380429ED60}"/>
              </a:ext>
            </a:extLst>
          </p:cNvPr>
          <p:cNvSpPr>
            <a:spLocks noGrp="1"/>
          </p:cNvSpPr>
          <p:nvPr>
            <p:ph type="title"/>
          </p:nvPr>
        </p:nvSpPr>
        <p:spPr>
          <a:xfrm>
            <a:off x="1166650" y="1332952"/>
            <a:ext cx="3926898" cy="3921176"/>
          </a:xfrm>
        </p:spPr>
        <p:txBody>
          <a:bodyPr anchor="ctr">
            <a:normAutofit/>
          </a:bodyPr>
          <a:lstStyle/>
          <a:p>
            <a:r>
              <a:rPr lang="en-US" sz="5400" dirty="0"/>
              <a:t>References</a:t>
            </a:r>
          </a:p>
        </p:txBody>
      </p:sp>
      <p:grpSp>
        <p:nvGrpSpPr>
          <p:cNvPr id="16" name="Group 15">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7"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Θέση περιεχομένου 2">
            <a:extLst>
              <a:ext uri="{FF2B5EF4-FFF2-40B4-BE49-F238E27FC236}">
                <a16:creationId xmlns:a16="http://schemas.microsoft.com/office/drawing/2014/main" id="{73A7DDDE-4480-4456-42FE-6158BD2F5038}"/>
              </a:ext>
            </a:extLst>
          </p:cNvPr>
          <p:cNvSpPr>
            <a:spLocks noGrp="1"/>
          </p:cNvSpPr>
          <p:nvPr>
            <p:ph idx="1"/>
          </p:nvPr>
        </p:nvSpPr>
        <p:spPr>
          <a:xfrm>
            <a:off x="6421120" y="499833"/>
            <a:ext cx="5100320" cy="5581226"/>
          </a:xfrm>
        </p:spPr>
        <p:txBody>
          <a:bodyPr anchor="ctr">
            <a:normAutofit/>
          </a:bodyPr>
          <a:lstStyle/>
          <a:p>
            <a:pPr marL="0" marR="0" indent="0">
              <a:lnSpc>
                <a:spcPct val="100000"/>
              </a:lnSpc>
              <a:spcBef>
                <a:spcPts val="0"/>
              </a:spcBef>
              <a:spcAft>
                <a:spcPts val="800"/>
              </a:spcAft>
              <a:buNone/>
            </a:pPr>
            <a:r>
              <a:rPr lang="en-US" sz="1400" dirty="0">
                <a:effectLst/>
                <a:latin typeface="Arial" panose="020B0604020202020204" pitchFamily="34" charset="0"/>
                <a:ea typeface="Calibri" panose="020F0502020204030204" pitchFamily="34" charset="0"/>
              </a:rPr>
              <a:t>[1] </a:t>
            </a:r>
            <a:r>
              <a:rPr lang="en-US" sz="1400" dirty="0" err="1">
                <a:effectLst/>
                <a:latin typeface="Arial" panose="020B0604020202020204" pitchFamily="34" charset="0"/>
                <a:ea typeface="Calibri" panose="020F0502020204030204" pitchFamily="34" charset="0"/>
              </a:rPr>
              <a:t>Kotzanikolaou</a:t>
            </a:r>
            <a:r>
              <a:rPr lang="en-US" sz="1400" dirty="0">
                <a:effectLst/>
                <a:latin typeface="Arial" panose="020B0604020202020204" pitchFamily="34" charset="0"/>
                <a:ea typeface="Calibri" panose="020F0502020204030204" pitchFamily="34" charset="0"/>
              </a:rPr>
              <a:t>, Panayiotis, et al. "Lightweight private proximity testing for geospatial social networks." Computer Communications 73 (2016): 263-270.</a:t>
            </a:r>
          </a:p>
          <a:p>
            <a:pPr marL="0" indent="0">
              <a:lnSpc>
                <a:spcPct val="100000"/>
              </a:lnSpc>
              <a:spcBef>
                <a:spcPts val="0"/>
              </a:spcBef>
              <a:spcAft>
                <a:spcPts val="800"/>
              </a:spcAft>
              <a:buNone/>
            </a:pPr>
            <a:r>
              <a:rPr lang="en-US" sz="1400" dirty="0">
                <a:effectLst/>
                <a:latin typeface="Arial" panose="020B0604020202020204" pitchFamily="34" charset="0"/>
                <a:ea typeface="Calibri" panose="020F0502020204030204" pitchFamily="34" charset="0"/>
              </a:rPr>
              <a:t>[2] Sophia </a:t>
            </a:r>
            <a:r>
              <a:rPr lang="en-US" sz="1400" dirty="0" err="1">
                <a:effectLst/>
                <a:latin typeface="Arial" panose="020B0604020202020204" pitchFamily="34" charset="0"/>
                <a:ea typeface="Calibri" panose="020F0502020204030204" pitchFamily="34" charset="0"/>
              </a:rPr>
              <a:t>Yakoubov</a:t>
            </a:r>
            <a:r>
              <a:rPr lang="en-US" sz="1400" dirty="0">
                <a:latin typeface="Arial" panose="020B0604020202020204" pitchFamily="34" charset="0"/>
                <a:ea typeface="Calibri" panose="020F0502020204030204" pitchFamily="34" charset="0"/>
              </a:rPr>
              <a:t>, </a:t>
            </a:r>
            <a:r>
              <a:rPr lang="en-US" sz="1400" dirty="0">
                <a:effectLst/>
                <a:latin typeface="Arial" panose="020B0604020202020204" pitchFamily="34" charset="0"/>
                <a:ea typeface="Calibri" panose="020F0502020204030204" pitchFamily="34" charset="0"/>
              </a:rPr>
              <a:t>A Gentle Introduction to Yao’s Garbled Circuits, Boston University</a:t>
            </a:r>
          </a:p>
          <a:p>
            <a:pPr marL="0" marR="0" indent="0">
              <a:lnSpc>
                <a:spcPct val="100000"/>
              </a:lnSpc>
              <a:spcBef>
                <a:spcPts val="0"/>
              </a:spcBef>
              <a:spcAft>
                <a:spcPts val="800"/>
              </a:spcAft>
              <a:buNone/>
            </a:pPr>
            <a:r>
              <a:rPr lang="en-US" sz="1400" dirty="0">
                <a:effectLst/>
                <a:latin typeface="Arial" panose="020B0604020202020204" pitchFamily="34" charset="0"/>
                <a:ea typeface="Calibri" panose="020F0502020204030204" pitchFamily="34" charset="0"/>
              </a:rPr>
              <a:t>[3] Shimon Even, Oded </a:t>
            </a:r>
            <a:r>
              <a:rPr lang="en-US" sz="1400" dirty="0" err="1">
                <a:effectLst/>
                <a:latin typeface="Arial" panose="020B0604020202020204" pitchFamily="34" charset="0"/>
                <a:ea typeface="Calibri" panose="020F0502020204030204" pitchFamily="34" charset="0"/>
              </a:rPr>
              <a:t>Goldreich</a:t>
            </a:r>
            <a:r>
              <a:rPr lang="en-US" sz="1400" dirty="0">
                <a:effectLst/>
                <a:latin typeface="Arial" panose="020B0604020202020204" pitchFamily="34" charset="0"/>
                <a:ea typeface="Calibri" panose="020F0502020204030204" pitchFamily="34" charset="0"/>
              </a:rPr>
              <a:t>, and Abraham Lempel. A randomized protocol for signing contracts. In David </a:t>
            </a:r>
            <a:r>
              <a:rPr lang="en-US" sz="1400" dirty="0" err="1">
                <a:effectLst/>
                <a:latin typeface="Arial" panose="020B0604020202020204" pitchFamily="34" charset="0"/>
                <a:ea typeface="Calibri" panose="020F0502020204030204" pitchFamily="34" charset="0"/>
              </a:rPr>
              <a:t>Chaum</a:t>
            </a:r>
            <a:r>
              <a:rPr lang="en-US" sz="1400" dirty="0">
                <a:effectLst/>
                <a:latin typeface="Arial" panose="020B0604020202020204" pitchFamily="34" charset="0"/>
                <a:ea typeface="Calibri" panose="020F0502020204030204" pitchFamily="34" charset="0"/>
              </a:rPr>
              <a:t>, Ronald L. Rivest, and Alan T. Sherman, editors, CRYPTO’82, pages 205–210. Plenum Press, New York, USA, 1982. (Page 4.).</a:t>
            </a:r>
          </a:p>
          <a:p>
            <a:pPr marL="0" marR="0" indent="0">
              <a:lnSpc>
                <a:spcPct val="100000"/>
              </a:lnSpc>
              <a:spcBef>
                <a:spcPts val="0"/>
              </a:spcBef>
              <a:spcAft>
                <a:spcPts val="800"/>
              </a:spcAft>
              <a:buNone/>
            </a:pPr>
            <a:r>
              <a:rPr lang="en-US" sz="1400" dirty="0">
                <a:effectLst/>
                <a:latin typeface="Arial" panose="020B0604020202020204" pitchFamily="34" charset="0"/>
                <a:ea typeface="Calibri" panose="020F0502020204030204" pitchFamily="34" charset="0"/>
              </a:rPr>
              <a:t>[4] Narayanan, Arvind, et al. "Location Privacy via Private Proximity Testing." </a:t>
            </a:r>
            <a:r>
              <a:rPr lang="en-US" sz="1400" i="1" dirty="0">
                <a:effectLst/>
                <a:latin typeface="Arial" panose="020B0604020202020204" pitchFamily="34" charset="0"/>
                <a:ea typeface="Calibri" panose="020F0502020204030204" pitchFamily="34" charset="0"/>
              </a:rPr>
              <a:t>NDSS</a:t>
            </a:r>
            <a:r>
              <a:rPr lang="en-US" sz="1400" dirty="0">
                <a:effectLst/>
                <a:latin typeface="Arial" panose="020B0604020202020204" pitchFamily="34" charset="0"/>
                <a:ea typeface="Calibri" panose="020F0502020204030204" pitchFamily="34" charset="0"/>
              </a:rPr>
              <a:t>. Vol. 11. 2011.</a:t>
            </a:r>
          </a:p>
          <a:p>
            <a:pPr marL="0" indent="0">
              <a:lnSpc>
                <a:spcPct val="100000"/>
              </a:lnSpc>
              <a:buNone/>
            </a:pPr>
            <a:endParaRPr lang="en-US" sz="1400" dirty="0"/>
          </a:p>
        </p:txBody>
      </p:sp>
    </p:spTree>
    <p:extLst>
      <p:ext uri="{BB962C8B-B14F-4D97-AF65-F5344CB8AC3E}">
        <p14:creationId xmlns:p14="http://schemas.microsoft.com/office/powerpoint/2010/main" val="1585993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4671" y="365125"/>
            <a:ext cx="9066351"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latin typeface="+mj-lt"/>
                <a:ea typeface="+mj-ea"/>
                <a:cs typeface="+mj-cs"/>
              </a:rPr>
              <a:t>LBS Pros and Cons</a:t>
            </a:r>
          </a:p>
        </p:txBody>
      </p:sp>
      <p:graphicFrame>
        <p:nvGraphicFramePr>
          <p:cNvPr id="11" name="Content Placeholder 6">
            <a:extLst>
              <a:ext uri="{FF2B5EF4-FFF2-40B4-BE49-F238E27FC236}">
                <a16:creationId xmlns:a16="http://schemas.microsoft.com/office/drawing/2014/main" id="{D2AB7333-533D-E5EC-AC0E-1FED56E6E27B}"/>
              </a:ext>
            </a:extLst>
          </p:cNvPr>
          <p:cNvGraphicFramePr>
            <a:graphicFrameLocks noGrp="1"/>
          </p:cNvGraphicFramePr>
          <p:nvPr>
            <p:ph sz="half" idx="2"/>
            <p:extLst>
              <p:ext uri="{D42A27DB-BD31-4B8C-83A1-F6EECF244321}">
                <p14:modId xmlns:p14="http://schemas.microsoft.com/office/powerpoint/2010/main" val="2368046228"/>
              </p:ext>
            </p:extLst>
          </p:nvPr>
        </p:nvGraphicFramePr>
        <p:xfrm>
          <a:off x="804672" y="2022601"/>
          <a:ext cx="4494351" cy="4154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6">
            <a:extLst>
              <a:ext uri="{FF2B5EF4-FFF2-40B4-BE49-F238E27FC236}">
                <a16:creationId xmlns:a16="http://schemas.microsoft.com/office/drawing/2014/main" id="{ADF4F8FE-1AEE-ABD7-674E-5433C19C73AA}"/>
              </a:ext>
            </a:extLst>
          </p:cNvPr>
          <p:cNvGraphicFramePr>
            <a:graphicFrameLocks/>
          </p:cNvGraphicFramePr>
          <p:nvPr>
            <p:extLst>
              <p:ext uri="{D42A27DB-BD31-4B8C-83A1-F6EECF244321}">
                <p14:modId xmlns:p14="http://schemas.microsoft.com/office/powerpoint/2010/main" val="3022522797"/>
              </p:ext>
            </p:extLst>
          </p:nvPr>
        </p:nvGraphicFramePr>
        <p:xfrm>
          <a:off x="6361026" y="2152517"/>
          <a:ext cx="4494351" cy="41543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14928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3467" y="321734"/>
            <a:ext cx="10905066" cy="1135737"/>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dirty="0">
                <a:latin typeface="+mj-lt"/>
                <a:ea typeface="+mj-ea"/>
                <a:cs typeface="+mj-cs"/>
              </a:rPr>
              <a:t>Generalizing the LBS issue</a:t>
            </a:r>
          </a:p>
        </p:txBody>
      </p:sp>
      <p:sp>
        <p:nvSpPr>
          <p:cNvPr id="59" name="Content Placeholder 6"/>
          <p:cNvSpPr>
            <a:spLocks noGrp="1"/>
          </p:cNvSpPr>
          <p:nvPr>
            <p:ph sz="half" idx="2"/>
          </p:nvPr>
        </p:nvSpPr>
        <p:spPr>
          <a:xfrm>
            <a:off x="643467" y="1782980"/>
            <a:ext cx="10905066" cy="4753285"/>
          </a:xfrm>
        </p:spPr>
        <p:txBody>
          <a:bodyPr vert="horz" lIns="91440" tIns="45720" rIns="91440" bIns="45720" rtlCol="0">
            <a:normAutofit fontScale="92500" lnSpcReduction="20000"/>
          </a:bodyPr>
          <a:lstStyle/>
          <a:p>
            <a:pPr>
              <a:lnSpc>
                <a:spcPct val="110000"/>
              </a:lnSpc>
            </a:pPr>
            <a:r>
              <a:rPr lang="en-US" sz="2000" b="1" dirty="0"/>
              <a:t>Privacy-preserving computation</a:t>
            </a:r>
          </a:p>
          <a:p>
            <a:pPr lvl="1">
              <a:lnSpc>
                <a:spcPct val="110000"/>
              </a:lnSpc>
            </a:pPr>
            <a:r>
              <a:rPr lang="en-US" sz="2000" dirty="0"/>
              <a:t>A subfield of cryptography with the goal of creating methods for parties to jointly compute a function over their inputs while keeping those inputs private.</a:t>
            </a:r>
          </a:p>
          <a:p>
            <a:pPr>
              <a:lnSpc>
                <a:spcPct val="110000"/>
              </a:lnSpc>
            </a:pPr>
            <a:r>
              <a:rPr lang="en-US" sz="2000" b="1" dirty="0"/>
              <a:t>Private Set Intersection (PSI)</a:t>
            </a:r>
          </a:p>
          <a:p>
            <a:pPr lvl="1">
              <a:lnSpc>
                <a:spcPct val="110000"/>
              </a:lnSpc>
            </a:pPr>
            <a:r>
              <a:rPr lang="en-US" sz="2000" dirty="0"/>
              <a:t>PSI is a privacy-preserving computation cryptographic technique that allows two parties holding sets (e.g., location coordinates) to compare encrypted versions of these sets in order to compute the intersection. Neither party reveals anything to the other party except for the elements in the intersection.</a:t>
            </a:r>
          </a:p>
          <a:p>
            <a:pPr>
              <a:lnSpc>
                <a:spcPct val="110000"/>
              </a:lnSpc>
            </a:pPr>
            <a:r>
              <a:rPr lang="en-US" sz="2000" b="1" dirty="0"/>
              <a:t>Private Proximity Testing (PPT)</a:t>
            </a:r>
          </a:p>
          <a:p>
            <a:pPr lvl="1">
              <a:lnSpc>
                <a:spcPct val="110000"/>
              </a:lnSpc>
            </a:pPr>
            <a:r>
              <a:rPr lang="en-US" sz="2000" dirty="0"/>
              <a:t>Subset of PSI, PPT is a privacy-preserving computation cryptographic technique that allows users to know if they are within a threshold distance of each other at a given time without revealing information about their respective locations to anyone.</a:t>
            </a:r>
          </a:p>
          <a:p>
            <a:pPr lvl="1">
              <a:lnSpc>
                <a:spcPct val="110000"/>
              </a:lnSpc>
            </a:pPr>
            <a:r>
              <a:rPr lang="en-US" sz="2000" dirty="0"/>
              <a:t>In some protocols it is reduced to </a:t>
            </a:r>
            <a:r>
              <a:rPr lang="en-US" sz="2000" b="1" dirty="0"/>
              <a:t>Private Equality Testing (PET)</a:t>
            </a:r>
            <a:r>
              <a:rPr lang="en-US" sz="2000" dirty="0"/>
              <a:t> which allows two users to compare their private values for checking the equality (if a = b) without disclosing any information to each other.</a:t>
            </a:r>
          </a:p>
        </p:txBody>
      </p:sp>
    </p:spTree>
    <p:extLst>
      <p:ext uri="{BB962C8B-B14F-4D97-AF65-F5344CB8AC3E}">
        <p14:creationId xmlns:p14="http://schemas.microsoft.com/office/powerpoint/2010/main" val="3278886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CFDCAC-C095-84F8-5F50-0DC8E5F807B9}"/>
              </a:ext>
            </a:extLst>
          </p:cNvPr>
          <p:cNvSpPr>
            <a:spLocks noGrp="1"/>
          </p:cNvSpPr>
          <p:nvPr>
            <p:ph type="title"/>
          </p:nvPr>
        </p:nvSpPr>
        <p:spPr/>
        <p:txBody>
          <a:bodyPr/>
          <a:lstStyle/>
          <a:p>
            <a:r>
              <a:rPr lang="en-US" dirty="0"/>
              <a:t>2PC vs PSI ?</a:t>
            </a:r>
          </a:p>
        </p:txBody>
      </p:sp>
      <p:sp>
        <p:nvSpPr>
          <p:cNvPr id="3" name="Θέση περιεχομένου 2">
            <a:extLst>
              <a:ext uri="{FF2B5EF4-FFF2-40B4-BE49-F238E27FC236}">
                <a16:creationId xmlns:a16="http://schemas.microsoft.com/office/drawing/2014/main" id="{375C12D5-C53C-6455-12F6-3B69AE100959}"/>
              </a:ext>
            </a:extLst>
          </p:cNvPr>
          <p:cNvSpPr>
            <a:spLocks noGrp="1"/>
          </p:cNvSpPr>
          <p:nvPr>
            <p:ph idx="1"/>
          </p:nvPr>
        </p:nvSpPr>
        <p:spPr/>
        <p:txBody>
          <a:bodyPr>
            <a:normAutofit/>
          </a:bodyPr>
          <a:lstStyle/>
          <a:p>
            <a:pPr>
              <a:lnSpc>
                <a:spcPct val="100000"/>
              </a:lnSpc>
            </a:pPr>
            <a:r>
              <a:rPr lang="en-US" sz="2400" dirty="0"/>
              <a:t>Secure two-party computation (2PC)</a:t>
            </a:r>
          </a:p>
          <a:p>
            <a:pPr lvl="1">
              <a:lnSpc>
                <a:spcPct val="100000"/>
              </a:lnSpc>
            </a:pPr>
            <a:r>
              <a:rPr lang="en-US" sz="2000" dirty="0"/>
              <a:t>Create a generic protocol that allows two parties to jointly compute an arbitrary function on their inputs without sharing the value of their inputs with the opposing party.</a:t>
            </a:r>
          </a:p>
          <a:p>
            <a:pPr lvl="1">
              <a:lnSpc>
                <a:spcPct val="100000"/>
              </a:lnSpc>
            </a:pPr>
            <a:endParaRPr lang="en-US" sz="2000" dirty="0"/>
          </a:p>
          <a:p>
            <a:pPr>
              <a:lnSpc>
                <a:spcPct val="100000"/>
              </a:lnSpc>
            </a:pPr>
            <a:r>
              <a:rPr lang="en-US" sz="2400" dirty="0"/>
              <a:t>Public Set intersection</a:t>
            </a:r>
          </a:p>
          <a:p>
            <a:pPr lvl="1">
              <a:lnSpc>
                <a:spcPct val="100000"/>
              </a:lnSpc>
            </a:pPr>
            <a:r>
              <a:rPr lang="en-US" sz="2000" dirty="0"/>
              <a:t>One of numerous 2PC tasks</a:t>
            </a:r>
          </a:p>
          <a:p>
            <a:pPr lvl="1">
              <a:lnSpc>
                <a:spcPct val="100000"/>
              </a:lnSpc>
            </a:pPr>
            <a:r>
              <a:rPr lang="en-US" sz="2000" dirty="0"/>
              <a:t>Two parties hold two sets of strings X and Y, respectively. At the end of the</a:t>
            </a:r>
          </a:p>
          <a:p>
            <a:pPr lvl="1">
              <a:lnSpc>
                <a:spcPct val="100000"/>
              </a:lnSpc>
            </a:pPr>
            <a:r>
              <a:rPr lang="en-US" sz="2000" dirty="0"/>
              <a:t>protocol one (or both) party should learn the intersection of the two sets Z = X ∩ Y and nothing else about the input of the other party.</a:t>
            </a:r>
          </a:p>
          <a:p>
            <a:pPr lvl="1">
              <a:lnSpc>
                <a:spcPct val="100000"/>
              </a:lnSpc>
            </a:pPr>
            <a:r>
              <a:rPr lang="en-US" sz="2000" dirty="0"/>
              <a:t>Many real-world applications (COVID, mobile apps, supply chain etc.)</a:t>
            </a:r>
          </a:p>
        </p:txBody>
      </p:sp>
    </p:spTree>
    <p:extLst>
      <p:ext uri="{BB962C8B-B14F-4D97-AF65-F5344CB8AC3E}">
        <p14:creationId xmlns:p14="http://schemas.microsoft.com/office/powerpoint/2010/main" val="2180404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86555" y="3429000"/>
            <a:ext cx="1867080" cy="1298658"/>
          </a:xfrm>
          <a:prstGeom prst="rect">
            <a:avLst/>
          </a:prstGeom>
          <a:noFill/>
          <a:ln w="9525">
            <a:noFill/>
            <a:miter lim="800000"/>
            <a:headEnd/>
            <a:tailEnd/>
          </a:ln>
        </p:spPr>
      </p:pic>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08692" y="3394537"/>
            <a:ext cx="1428750" cy="1323975"/>
          </a:xfrm>
          <a:prstGeom prst="rect">
            <a:avLst/>
          </a:prstGeom>
          <a:noFill/>
          <a:ln w="9525">
            <a:noFill/>
            <a:miter lim="800000"/>
            <a:headEnd/>
            <a:tailEnd/>
          </a:ln>
        </p:spPr>
      </p:pic>
      <p:sp>
        <p:nvSpPr>
          <p:cNvPr id="2" name="Φυσαλίδα σκέψης: Σύννεφο 1">
            <a:extLst>
              <a:ext uri="{FF2B5EF4-FFF2-40B4-BE49-F238E27FC236}">
                <a16:creationId xmlns:a16="http://schemas.microsoft.com/office/drawing/2014/main" id="{D410BF5D-2330-62B5-F10A-DEE522381872}"/>
              </a:ext>
            </a:extLst>
          </p:cNvPr>
          <p:cNvSpPr/>
          <p:nvPr/>
        </p:nvSpPr>
        <p:spPr>
          <a:xfrm rot="11008083">
            <a:off x="7624133" y="4732190"/>
            <a:ext cx="3373635" cy="1607768"/>
          </a:xfrm>
          <a:prstGeom prst="cloudCallout">
            <a:avLst>
              <a:gd name="adj1" fmla="val 21083"/>
              <a:gd name="adj2" fmla="val 5760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Φυσαλίδα σκέψης: Σύννεφο 2">
            <a:extLst>
              <a:ext uri="{FF2B5EF4-FFF2-40B4-BE49-F238E27FC236}">
                <a16:creationId xmlns:a16="http://schemas.microsoft.com/office/drawing/2014/main" id="{3CDD1CF1-F86B-AB92-135B-F560BA755680}"/>
              </a:ext>
            </a:extLst>
          </p:cNvPr>
          <p:cNvSpPr/>
          <p:nvPr/>
        </p:nvSpPr>
        <p:spPr>
          <a:xfrm rot="11008083">
            <a:off x="1465350" y="4685489"/>
            <a:ext cx="3373635" cy="1748915"/>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37819" y="1788927"/>
            <a:ext cx="2470873" cy="2938731"/>
          </a:xfrm>
          <a:prstGeom prst="rect">
            <a:avLst/>
          </a:prstGeom>
          <a:noFill/>
          <a:ln w="9525">
            <a:noFill/>
            <a:miter lim="800000"/>
            <a:headEnd/>
            <a:tailEnd/>
          </a:ln>
        </p:spPr>
      </p:pic>
      <p:pic>
        <p:nvPicPr>
          <p:cNvPr id="48130" name="Picture 2" descr="http://www.hiwtc.com/photo/products/14/00/28/286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255552">
            <a:off x="5975062" y="1828733"/>
            <a:ext cx="464941" cy="1658491"/>
          </a:xfrm>
          <a:prstGeom prst="rect">
            <a:avLst/>
          </a:prstGeom>
          <a:noFill/>
        </p:spPr>
      </p:pic>
      <p:sp>
        <p:nvSpPr>
          <p:cNvPr id="6" name="Title 5"/>
          <p:cNvSpPr>
            <a:spLocks noGrp="1"/>
          </p:cNvSpPr>
          <p:nvPr>
            <p:ph type="title"/>
          </p:nvPr>
        </p:nvSpPr>
        <p:spPr/>
        <p:txBody>
          <a:bodyPr>
            <a:normAutofit/>
          </a:bodyPr>
          <a:lstStyle/>
          <a:p>
            <a:r>
              <a:rPr lang="en-US" dirty="0"/>
              <a:t>“Common Hobbies Dating”</a:t>
            </a:r>
          </a:p>
        </p:txBody>
      </p:sp>
      <p:sp>
        <p:nvSpPr>
          <p:cNvPr id="5" name="Slide Number Placeholder 4"/>
          <p:cNvSpPr>
            <a:spLocks noGrp="1"/>
          </p:cNvSpPr>
          <p:nvPr>
            <p:ph type="sldNum" sz="quarter" idx="12"/>
          </p:nvPr>
        </p:nvSpPr>
        <p:spPr/>
        <p:txBody>
          <a:bodyPr/>
          <a:lstStyle/>
          <a:p>
            <a:fld id="{9BCA8C58-D9C0-40F5-BC6B-C481532BD1BC}" type="slidenum">
              <a:rPr lang="en-US" smtClean="0"/>
              <a:pPr/>
              <a:t>7</a:t>
            </a:fld>
            <a:endParaRPr lang="en-US"/>
          </a:p>
        </p:txBody>
      </p:sp>
      <p:sp>
        <p:nvSpPr>
          <p:cNvPr id="10" name="TextBox 9"/>
          <p:cNvSpPr txBox="1"/>
          <p:nvPr/>
        </p:nvSpPr>
        <p:spPr>
          <a:xfrm>
            <a:off x="7970643" y="2861136"/>
            <a:ext cx="910827" cy="523220"/>
          </a:xfrm>
          <a:prstGeom prst="rect">
            <a:avLst/>
          </a:prstGeom>
          <a:noFill/>
        </p:spPr>
        <p:txBody>
          <a:bodyPr wrap="none" rtlCol="0">
            <a:spAutoFit/>
          </a:bodyPr>
          <a:lstStyle/>
          <a:p>
            <a:r>
              <a:rPr lang="en-US" sz="2800" b="1" dirty="0"/>
              <a:t>Alice</a:t>
            </a:r>
          </a:p>
        </p:txBody>
      </p:sp>
      <p:sp>
        <p:nvSpPr>
          <p:cNvPr id="11" name="TextBox 10"/>
          <p:cNvSpPr txBox="1"/>
          <p:nvPr/>
        </p:nvSpPr>
        <p:spPr>
          <a:xfrm>
            <a:off x="3670970" y="2888141"/>
            <a:ext cx="771365" cy="523220"/>
          </a:xfrm>
          <a:prstGeom prst="rect">
            <a:avLst/>
          </a:prstGeom>
          <a:noFill/>
        </p:spPr>
        <p:txBody>
          <a:bodyPr wrap="none" rtlCol="0">
            <a:spAutoFit/>
          </a:bodyPr>
          <a:lstStyle/>
          <a:p>
            <a:r>
              <a:rPr lang="en-US" sz="2800" b="1" dirty="0"/>
              <a:t>Bob</a:t>
            </a:r>
          </a:p>
        </p:txBody>
      </p:sp>
      <p:sp>
        <p:nvSpPr>
          <p:cNvPr id="14" name="Rectangle 13"/>
          <p:cNvSpPr/>
          <p:nvPr/>
        </p:nvSpPr>
        <p:spPr>
          <a:xfrm>
            <a:off x="4909037" y="5019438"/>
            <a:ext cx="2819400" cy="836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Lord of the Rings (LOTR) Compatibility Protocol</a:t>
            </a:r>
          </a:p>
        </p:txBody>
      </p:sp>
      <p:sp>
        <p:nvSpPr>
          <p:cNvPr id="17" name="Rectangle 16"/>
          <p:cNvSpPr/>
          <p:nvPr/>
        </p:nvSpPr>
        <p:spPr>
          <a:xfrm>
            <a:off x="1851535" y="5189335"/>
            <a:ext cx="2590800"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WARNING!  </a:t>
            </a:r>
          </a:p>
          <a:p>
            <a:pPr algn="ctr"/>
            <a:r>
              <a:rPr lang="en-US" dirty="0"/>
              <a:t>Don’t Engage: LOTR Amazon series fan!</a:t>
            </a:r>
          </a:p>
        </p:txBody>
      </p:sp>
      <p:sp>
        <p:nvSpPr>
          <p:cNvPr id="18" name="Rectangle 17"/>
          <p:cNvSpPr/>
          <p:nvPr/>
        </p:nvSpPr>
        <p:spPr>
          <a:xfrm>
            <a:off x="8179755" y="5201452"/>
            <a:ext cx="2262389"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WARNING!</a:t>
            </a:r>
          </a:p>
          <a:p>
            <a:pPr algn="ctr"/>
            <a:r>
              <a:rPr lang="en-US" dirty="0"/>
              <a:t>Don’t Engage: LOTR Book fan!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08692" y="3394537"/>
            <a:ext cx="1428750" cy="1323975"/>
          </a:xfrm>
          <a:prstGeom prst="rect">
            <a:avLst/>
          </a:prstGeom>
          <a:noFill/>
          <a:ln w="9525">
            <a:noFill/>
            <a:miter lim="800000"/>
            <a:headEnd/>
            <a:tailEnd/>
          </a:ln>
        </p:spPr>
      </p:pic>
      <p:sp>
        <p:nvSpPr>
          <p:cNvPr id="12" name="Φυσαλίδα σκέψης: Σύννεφο 11">
            <a:extLst>
              <a:ext uri="{FF2B5EF4-FFF2-40B4-BE49-F238E27FC236}">
                <a16:creationId xmlns:a16="http://schemas.microsoft.com/office/drawing/2014/main" id="{FD601839-2BA1-2A52-E378-D6D1E7ED8300}"/>
              </a:ext>
            </a:extLst>
          </p:cNvPr>
          <p:cNvSpPr/>
          <p:nvPr/>
        </p:nvSpPr>
        <p:spPr>
          <a:xfrm rot="11008083">
            <a:off x="7624133" y="4732190"/>
            <a:ext cx="3373635" cy="1607768"/>
          </a:xfrm>
          <a:prstGeom prst="cloudCallout">
            <a:avLst>
              <a:gd name="adj1" fmla="val 21083"/>
              <a:gd name="adj2" fmla="val 5760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37819" y="1788927"/>
            <a:ext cx="2470873" cy="2938731"/>
          </a:xfrm>
          <a:prstGeom prst="rect">
            <a:avLst/>
          </a:prstGeom>
          <a:noFill/>
          <a:ln w="9525">
            <a:noFill/>
            <a:miter lim="800000"/>
            <a:headEnd/>
            <a:tailEnd/>
          </a:ln>
        </p:spPr>
      </p:pic>
      <p:pic>
        <p:nvPicPr>
          <p:cNvPr id="48130" name="Picture 2" descr="http://www.hiwtc.com/photo/products/14/00/28/286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255552">
            <a:off x="5975062" y="1828733"/>
            <a:ext cx="464941" cy="1658491"/>
          </a:xfrm>
          <a:prstGeom prst="rect">
            <a:avLst/>
          </a:prstGeom>
          <a:noFill/>
        </p:spPr>
      </p:pic>
      <p:sp>
        <p:nvSpPr>
          <p:cNvPr id="6" name="Title 5"/>
          <p:cNvSpPr>
            <a:spLocks noGrp="1"/>
          </p:cNvSpPr>
          <p:nvPr>
            <p:ph type="title"/>
          </p:nvPr>
        </p:nvSpPr>
        <p:spPr/>
        <p:txBody>
          <a:bodyPr>
            <a:normAutofit/>
          </a:bodyPr>
          <a:lstStyle/>
          <a:p>
            <a:r>
              <a:rPr lang="en-US" dirty="0"/>
              <a:t>“Common Hobbies Dating”</a:t>
            </a:r>
          </a:p>
        </p:txBody>
      </p:sp>
      <p:sp>
        <p:nvSpPr>
          <p:cNvPr id="5" name="Slide Number Placeholder 4"/>
          <p:cNvSpPr>
            <a:spLocks noGrp="1"/>
          </p:cNvSpPr>
          <p:nvPr>
            <p:ph type="sldNum" sz="quarter" idx="12"/>
          </p:nvPr>
        </p:nvSpPr>
        <p:spPr/>
        <p:txBody>
          <a:bodyPr/>
          <a:lstStyle/>
          <a:p>
            <a:fld id="{9BCA8C58-D9C0-40F5-BC6B-C481532BD1BC}" type="slidenum">
              <a:rPr lang="en-US" smtClean="0"/>
              <a:pPr/>
              <a:t>8</a:t>
            </a:fld>
            <a:endParaRPr lang="en-US"/>
          </a:p>
        </p:txBody>
      </p:sp>
      <p:sp>
        <p:nvSpPr>
          <p:cNvPr id="10" name="TextBox 9"/>
          <p:cNvSpPr txBox="1"/>
          <p:nvPr/>
        </p:nvSpPr>
        <p:spPr>
          <a:xfrm>
            <a:off x="7970643" y="2861136"/>
            <a:ext cx="910827" cy="523220"/>
          </a:xfrm>
          <a:prstGeom prst="rect">
            <a:avLst/>
          </a:prstGeom>
          <a:noFill/>
        </p:spPr>
        <p:txBody>
          <a:bodyPr wrap="none" rtlCol="0">
            <a:spAutoFit/>
          </a:bodyPr>
          <a:lstStyle/>
          <a:p>
            <a:r>
              <a:rPr lang="en-US" sz="2800" b="1" dirty="0"/>
              <a:t>Alice</a:t>
            </a:r>
          </a:p>
        </p:txBody>
      </p:sp>
      <p:sp>
        <p:nvSpPr>
          <p:cNvPr id="11" name="TextBox 10"/>
          <p:cNvSpPr txBox="1"/>
          <p:nvPr/>
        </p:nvSpPr>
        <p:spPr>
          <a:xfrm>
            <a:off x="3670970" y="2888141"/>
            <a:ext cx="771365" cy="523220"/>
          </a:xfrm>
          <a:prstGeom prst="rect">
            <a:avLst/>
          </a:prstGeom>
          <a:noFill/>
        </p:spPr>
        <p:txBody>
          <a:bodyPr wrap="none" rtlCol="0">
            <a:spAutoFit/>
          </a:bodyPr>
          <a:lstStyle/>
          <a:p>
            <a:r>
              <a:rPr lang="en-US" sz="2800" b="1" dirty="0"/>
              <a:t>Bob</a:t>
            </a:r>
          </a:p>
        </p:txBody>
      </p:sp>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86555" y="3429000"/>
            <a:ext cx="1867080" cy="1298658"/>
          </a:xfrm>
          <a:prstGeom prst="rect">
            <a:avLst/>
          </a:prstGeom>
          <a:noFill/>
          <a:ln w="9525">
            <a:noFill/>
            <a:miter lim="800000"/>
            <a:headEnd/>
            <a:tailEnd/>
          </a:ln>
        </p:spPr>
      </p:pic>
      <p:sp>
        <p:nvSpPr>
          <p:cNvPr id="18" name="Rectangle 17"/>
          <p:cNvSpPr/>
          <p:nvPr/>
        </p:nvSpPr>
        <p:spPr>
          <a:xfrm>
            <a:off x="8127067" y="5228452"/>
            <a:ext cx="2262389"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WARNING!</a:t>
            </a:r>
          </a:p>
          <a:p>
            <a:pPr algn="ctr"/>
            <a:r>
              <a:rPr lang="en-US" dirty="0"/>
              <a:t>Don’t Engage: LOTR Book fan!</a:t>
            </a:r>
          </a:p>
        </p:txBody>
      </p:sp>
      <p:sp>
        <p:nvSpPr>
          <p:cNvPr id="4" name="TextBox 3">
            <a:extLst>
              <a:ext uri="{FF2B5EF4-FFF2-40B4-BE49-F238E27FC236}">
                <a16:creationId xmlns:a16="http://schemas.microsoft.com/office/drawing/2014/main" id="{2E8C8180-4B2D-2336-3013-D757051DBE10}"/>
              </a:ext>
            </a:extLst>
          </p:cNvPr>
          <p:cNvSpPr txBox="1"/>
          <p:nvPr/>
        </p:nvSpPr>
        <p:spPr>
          <a:xfrm>
            <a:off x="604040" y="2196313"/>
            <a:ext cx="3635932" cy="461665"/>
          </a:xfrm>
          <a:prstGeom prst="rect">
            <a:avLst/>
          </a:prstGeom>
          <a:noFill/>
        </p:spPr>
        <p:txBody>
          <a:bodyPr wrap="none" rtlCol="0">
            <a:spAutoFit/>
          </a:bodyPr>
          <a:lstStyle/>
          <a:p>
            <a:r>
              <a:rPr lang="en-US" sz="2400" b="1" i="1" dirty="0">
                <a:solidFill>
                  <a:srgbClr val="FF0000"/>
                </a:solidFill>
              </a:rPr>
              <a:t>FYI I agree with this person</a:t>
            </a:r>
          </a:p>
        </p:txBody>
      </p:sp>
      <p:sp>
        <p:nvSpPr>
          <p:cNvPr id="7" name="Βέλος: Δεξιό 6">
            <a:extLst>
              <a:ext uri="{FF2B5EF4-FFF2-40B4-BE49-F238E27FC236}">
                <a16:creationId xmlns:a16="http://schemas.microsoft.com/office/drawing/2014/main" id="{A0D28369-43A1-5E20-CB1E-8FA07F001E9B}"/>
              </a:ext>
            </a:extLst>
          </p:cNvPr>
          <p:cNvSpPr/>
          <p:nvPr/>
        </p:nvSpPr>
        <p:spPr>
          <a:xfrm>
            <a:off x="2150771" y="2550017"/>
            <a:ext cx="2859111" cy="31111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Φυσαλίδα ομιλίας: Ορθογώνιο με στρογγυλεμένες γωνίες 7">
            <a:extLst>
              <a:ext uri="{FF2B5EF4-FFF2-40B4-BE49-F238E27FC236}">
                <a16:creationId xmlns:a16="http://schemas.microsoft.com/office/drawing/2014/main" id="{414BAA5B-44FE-A15A-ED1B-63EE4B9A3BD1}"/>
              </a:ext>
            </a:extLst>
          </p:cNvPr>
          <p:cNvSpPr/>
          <p:nvPr/>
        </p:nvSpPr>
        <p:spPr>
          <a:xfrm rot="19284098">
            <a:off x="4479108" y="1060804"/>
            <a:ext cx="1317423" cy="777613"/>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t>Seriously?!</a:t>
            </a:r>
          </a:p>
        </p:txBody>
      </p:sp>
      <p:sp>
        <p:nvSpPr>
          <p:cNvPr id="9" name="Φυσαλίδα σκέψης: Σύννεφο 8">
            <a:extLst>
              <a:ext uri="{FF2B5EF4-FFF2-40B4-BE49-F238E27FC236}">
                <a16:creationId xmlns:a16="http://schemas.microsoft.com/office/drawing/2014/main" id="{CC38D6B8-D0B0-7D61-F2FC-F578A7D95BC5}"/>
              </a:ext>
            </a:extLst>
          </p:cNvPr>
          <p:cNvSpPr/>
          <p:nvPr/>
        </p:nvSpPr>
        <p:spPr>
          <a:xfrm rot="11008083">
            <a:off x="1465350" y="4685489"/>
            <a:ext cx="3373635" cy="1748915"/>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16"/>
          <p:cNvSpPr/>
          <p:nvPr/>
        </p:nvSpPr>
        <p:spPr>
          <a:xfrm>
            <a:off x="1856767" y="5225518"/>
            <a:ext cx="2590800"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WARNING!  </a:t>
            </a:r>
          </a:p>
          <a:p>
            <a:pPr algn="ctr"/>
            <a:r>
              <a:rPr lang="en-US" dirty="0"/>
              <a:t>Don’t Engage: LOTR Amazon series fan!</a:t>
            </a:r>
          </a:p>
        </p:txBody>
      </p:sp>
      <p:sp>
        <p:nvSpPr>
          <p:cNvPr id="14" name="Rectangle 13"/>
          <p:cNvSpPr/>
          <p:nvPr/>
        </p:nvSpPr>
        <p:spPr>
          <a:xfrm>
            <a:off x="4802086" y="4974358"/>
            <a:ext cx="2819400" cy="836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Lord of the Rings (LOTR) Compatibility Protocol</a:t>
            </a:r>
          </a:p>
        </p:txBody>
      </p:sp>
      <p:sp>
        <p:nvSpPr>
          <p:cNvPr id="13" name="Φυσαλίδα ομιλίας: Ορθογώνιο με στρογγυλεμένες γωνίες 12">
            <a:extLst>
              <a:ext uri="{FF2B5EF4-FFF2-40B4-BE49-F238E27FC236}">
                <a16:creationId xmlns:a16="http://schemas.microsoft.com/office/drawing/2014/main" id="{B153A097-7899-FDDE-CB98-6FB77BEB7077}"/>
              </a:ext>
            </a:extLst>
          </p:cNvPr>
          <p:cNvSpPr/>
          <p:nvPr/>
        </p:nvSpPr>
        <p:spPr>
          <a:xfrm rot="1046314">
            <a:off x="6837429" y="1037421"/>
            <a:ext cx="1696599" cy="771215"/>
          </a:xfrm>
          <a:prstGeom prst="wedgeRoundRectCallout">
            <a:avLst>
              <a:gd name="adj1" fmla="val 6564"/>
              <a:gd name="adj2" fmla="val 7885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I adored Amazon’s interpretation of LOTR</a:t>
            </a:r>
          </a:p>
        </p:txBody>
      </p:sp>
    </p:spTree>
    <p:extLst>
      <p:ext uri="{BB962C8B-B14F-4D97-AF65-F5344CB8AC3E}">
        <p14:creationId xmlns:p14="http://schemas.microsoft.com/office/powerpoint/2010/main" val="128721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CFDCAC-C095-84F8-5F50-0DC8E5F807B9}"/>
              </a:ext>
            </a:extLst>
          </p:cNvPr>
          <p:cNvSpPr>
            <a:spLocks noGrp="1"/>
          </p:cNvSpPr>
          <p:nvPr>
            <p:ph type="title"/>
          </p:nvPr>
        </p:nvSpPr>
        <p:spPr>
          <a:xfrm>
            <a:off x="4965430" y="629268"/>
            <a:ext cx="6586491" cy="1286160"/>
          </a:xfrm>
        </p:spPr>
        <p:txBody>
          <a:bodyPr anchor="b">
            <a:normAutofit/>
          </a:bodyPr>
          <a:lstStyle/>
          <a:p>
            <a:r>
              <a:rPr lang="en-US" dirty="0"/>
              <a:t>PSI vs PPT?</a:t>
            </a:r>
          </a:p>
        </p:txBody>
      </p:sp>
      <p:sp>
        <p:nvSpPr>
          <p:cNvPr id="3" name="Θέση περιεχομένου 2">
            <a:extLst>
              <a:ext uri="{FF2B5EF4-FFF2-40B4-BE49-F238E27FC236}">
                <a16:creationId xmlns:a16="http://schemas.microsoft.com/office/drawing/2014/main" id="{375C12D5-C53C-6455-12F6-3B69AE100959}"/>
              </a:ext>
            </a:extLst>
          </p:cNvPr>
          <p:cNvSpPr>
            <a:spLocks noGrp="1"/>
          </p:cNvSpPr>
          <p:nvPr>
            <p:ph idx="1"/>
          </p:nvPr>
        </p:nvSpPr>
        <p:spPr>
          <a:xfrm>
            <a:off x="4965431" y="2438400"/>
            <a:ext cx="6586489" cy="3785419"/>
          </a:xfrm>
        </p:spPr>
        <p:txBody>
          <a:bodyPr>
            <a:normAutofit fontScale="92500"/>
          </a:bodyPr>
          <a:lstStyle/>
          <a:p>
            <a:pPr>
              <a:lnSpc>
                <a:spcPct val="110000"/>
              </a:lnSpc>
            </a:pPr>
            <a:r>
              <a:rPr lang="en-US" dirty="0"/>
              <a:t>Private Proximity Testing</a:t>
            </a:r>
          </a:p>
          <a:p>
            <a:pPr lvl="1">
              <a:lnSpc>
                <a:spcPct val="110000"/>
              </a:lnSpc>
            </a:pPr>
            <a:r>
              <a:rPr lang="en-US" sz="2600" dirty="0"/>
              <a:t>Computes whether two parties are close to each other, without revealing their distances and positions to each other, or to any other external party.</a:t>
            </a:r>
          </a:p>
          <a:p>
            <a:pPr lvl="1">
              <a:lnSpc>
                <a:spcPct val="110000"/>
              </a:lnSpc>
            </a:pPr>
            <a:r>
              <a:rPr lang="en-US" sz="2600" dirty="0"/>
              <a:t>Usually via a thresholds.</a:t>
            </a:r>
          </a:p>
          <a:p>
            <a:pPr lvl="1">
              <a:lnSpc>
                <a:spcPct val="110000"/>
              </a:lnSpc>
            </a:pPr>
            <a:r>
              <a:rPr lang="en-US" sz="2600" dirty="0"/>
              <a:t>Potential issues with mobile adversary triangulating the other party’s exact position.</a:t>
            </a:r>
          </a:p>
        </p:txBody>
      </p:sp>
      <p:pic>
        <p:nvPicPr>
          <p:cNvPr id="4" name="Picture 3" descr="C:\Users\veleg\AppData\Local\Microsoft\Windows\INetCache\Content.Word\WoM_v08.jpg">
            <a:extLst>
              <a:ext uri="{FF2B5EF4-FFF2-40B4-BE49-F238E27FC236}">
                <a16:creationId xmlns:a16="http://schemas.microsoft.com/office/drawing/2014/main" id="{E364DA5B-ED19-E776-22DF-52C910B5F0E7}"/>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329859" y="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7CF8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38710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5713</TotalTime>
  <Words>3537</Words>
  <Application>Microsoft Office PowerPoint</Application>
  <PresentationFormat>Ευρεία οθόνη</PresentationFormat>
  <Paragraphs>393</Paragraphs>
  <Slides>39</Slides>
  <Notes>29</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39</vt:i4>
      </vt:variant>
    </vt:vector>
  </HeadingPairs>
  <TitlesOfParts>
    <vt:vector size="50" baseType="lpstr">
      <vt:lpstr>-apple-system</vt:lpstr>
      <vt:lpstr>Arial</vt:lpstr>
      <vt:lpstr>Calibri</vt:lpstr>
      <vt:lpstr>Calibri Light</vt:lpstr>
      <vt:lpstr>Cambria Math</vt:lpstr>
      <vt:lpstr>Century Gothic</vt:lpstr>
      <vt:lpstr>Comic Sans MS</vt:lpstr>
      <vt:lpstr>Symbol</vt:lpstr>
      <vt:lpstr>Times New Roman</vt:lpstr>
      <vt:lpstr>Wingdings</vt:lpstr>
      <vt:lpstr>Θέμα του Office</vt:lpstr>
      <vt:lpstr>Παρουσίαση του PowerPoint</vt:lpstr>
      <vt:lpstr>Who am I</vt:lpstr>
      <vt:lpstr>Παρουσίαση του PowerPoint</vt:lpstr>
      <vt:lpstr>Παρουσίαση του PowerPoint</vt:lpstr>
      <vt:lpstr>Παρουσίαση του PowerPoint</vt:lpstr>
      <vt:lpstr>2PC vs PSI ?</vt:lpstr>
      <vt:lpstr>“Common Hobbies Dating”</vt:lpstr>
      <vt:lpstr>“Common Hobbies Dating”</vt:lpstr>
      <vt:lpstr>PSI vs PPT?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WoM PPT protocol</vt:lpstr>
      <vt:lpstr>WoM PPT protocol</vt:lpstr>
      <vt:lpstr>WoM PPT protocol</vt:lpstr>
      <vt:lpstr>Use case: Incident at Times square</vt:lpstr>
      <vt:lpstr>Παρουσίαση του PowerPoint</vt:lpstr>
      <vt:lpstr>Παρουσίαση του PowerPoint</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ΣΤΕΡΓΙΟΠΟΥΛΟΣ ΓΕΩΡΓΙΟΣ;STERGIOPOYLOS GEORGIOS</dc:creator>
  <cp:lastModifiedBy>ΣΤΕΡΓΙΟΠΟΥΛΟΣ ΓΕΩΡΓΙΟΣ;STERGIOPOYLOS GEORGIOS</cp:lastModifiedBy>
  <cp:revision>118</cp:revision>
  <dcterms:created xsi:type="dcterms:W3CDTF">2022-10-21T09:31:49Z</dcterms:created>
  <dcterms:modified xsi:type="dcterms:W3CDTF">2022-11-08T07:01:44Z</dcterms:modified>
</cp:coreProperties>
</file>