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75" r:id="rId6"/>
    <p:sldId id="261" r:id="rId7"/>
    <p:sldId id="262" r:id="rId8"/>
    <p:sldId id="276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D9F"/>
    <a:srgbClr val="307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Γιάννης Κορογιαννάκης" userId="f30a949342498e5d" providerId="LiveId" clId="{69432BCC-52A4-46F0-879F-B18FBEB2FBFA}"/>
    <pc:docChg chg="undo redo custSel addSld delSld modSld sldOrd">
      <pc:chgData name="Γιάννης Κορογιαννάκης" userId="f30a949342498e5d" providerId="LiveId" clId="{69432BCC-52A4-46F0-879F-B18FBEB2FBFA}" dt="2023-06-14T13:45:54.273" v="7448" actId="1076"/>
      <pc:docMkLst>
        <pc:docMk/>
      </pc:docMkLst>
      <pc:sldChg chg="addSp modSp mod setBg">
        <pc:chgData name="Γιάννης Κορογιαννάκης" userId="f30a949342498e5d" providerId="LiveId" clId="{69432BCC-52A4-46F0-879F-B18FBEB2FBFA}" dt="2023-06-12T11:55:48.780" v="5887"/>
        <pc:sldMkLst>
          <pc:docMk/>
          <pc:sldMk cId="968327277" sldId="256"/>
        </pc:sldMkLst>
        <pc:spChg chg="add mod">
          <ac:chgData name="Γιάννης Κορογιαννάκης" userId="f30a949342498e5d" providerId="LiveId" clId="{69432BCC-52A4-46F0-879F-B18FBEB2FBFA}" dt="2023-06-12T11:55:40.324" v="5886" actId="20577"/>
          <ac:spMkLst>
            <pc:docMk/>
            <pc:sldMk cId="968327277" sldId="256"/>
            <ac:spMk id="2" creationId="{8A9AA8E3-D572-C475-3FF6-9E57734B806D}"/>
          </ac:spMkLst>
        </pc:spChg>
        <pc:spChg chg="mod">
          <ac:chgData name="Γιάννης Κορογιαννάκης" userId="f30a949342498e5d" providerId="LiveId" clId="{69432BCC-52A4-46F0-879F-B18FBEB2FBFA}" dt="2023-06-12T11:54:36.083" v="5874" actId="20577"/>
          <ac:spMkLst>
            <pc:docMk/>
            <pc:sldMk cId="968327277" sldId="256"/>
            <ac:spMk id="4" creationId="{4D2D231B-C8CC-3D05-BEB9-99AA585C8448}"/>
          </ac:spMkLst>
        </pc:spChg>
        <pc:picChg chg="mod">
          <ac:chgData name="Γιάννης Κορογιαννάκης" userId="f30a949342498e5d" providerId="LiveId" clId="{69432BCC-52A4-46F0-879F-B18FBEB2FBFA}" dt="2023-05-22T12:32:51.751" v="4509" actId="1076"/>
          <ac:picMkLst>
            <pc:docMk/>
            <pc:sldMk cId="968327277" sldId="256"/>
            <ac:picMk id="5" creationId="{4620606A-95EC-36E6-E973-C8C37C3D87BC}"/>
          </ac:picMkLst>
        </pc:picChg>
        <pc:picChg chg="mod">
          <ac:chgData name="Γιάννης Κορογιαννάκης" userId="f30a949342498e5d" providerId="LiveId" clId="{69432BCC-52A4-46F0-879F-B18FBEB2FBFA}" dt="2023-06-12T11:55:48.780" v="5887"/>
          <ac:picMkLst>
            <pc:docMk/>
            <pc:sldMk cId="968327277" sldId="256"/>
            <ac:picMk id="6" creationId="{CC738272-1184-4E0F-EDC2-F07128DB462F}"/>
          </ac:picMkLst>
        </pc:picChg>
        <pc:picChg chg="mod ord">
          <ac:chgData name="Γιάννης Κορογιαννάκης" userId="f30a949342498e5d" providerId="LiveId" clId="{69432BCC-52A4-46F0-879F-B18FBEB2FBFA}" dt="2023-05-22T12:30:33.036" v="4505"/>
          <ac:picMkLst>
            <pc:docMk/>
            <pc:sldMk cId="968327277" sldId="256"/>
            <ac:picMk id="10" creationId="{DBA67149-BCB6-B86B-1033-A5A84E785EB2}"/>
          </ac:picMkLst>
        </pc:picChg>
      </pc:sldChg>
      <pc:sldChg chg="new del setBg">
        <pc:chgData name="Γιάννης Κορογιαννάκης" userId="f30a949342498e5d" providerId="LiveId" clId="{69432BCC-52A4-46F0-879F-B18FBEB2FBFA}" dt="2023-05-12T12:24:18.909" v="199" actId="2696"/>
        <pc:sldMkLst>
          <pc:docMk/>
          <pc:sldMk cId="2012178418" sldId="257"/>
        </pc:sldMkLst>
      </pc:sldChg>
      <pc:sldChg chg="addSp modSp new mod ord setBg">
        <pc:chgData name="Γιάννης Κορογιαννάκης" userId="f30a949342498e5d" providerId="LiveId" clId="{69432BCC-52A4-46F0-879F-B18FBEB2FBFA}" dt="2023-06-12T12:04:49.678" v="6130" actId="207"/>
        <pc:sldMkLst>
          <pc:docMk/>
          <pc:sldMk cId="3923335410" sldId="257"/>
        </pc:sldMkLst>
        <pc:spChg chg="add mod">
          <ac:chgData name="Γιάννης Κορογιαννάκης" userId="f30a949342498e5d" providerId="LiveId" clId="{69432BCC-52A4-46F0-879F-B18FBEB2FBFA}" dt="2023-05-12T12:27:35.568" v="229" actId="1076"/>
          <ac:spMkLst>
            <pc:docMk/>
            <pc:sldMk cId="3923335410" sldId="257"/>
            <ac:spMk id="2" creationId="{E8958E17-12AC-0567-4C17-EABF6C033D11}"/>
          </ac:spMkLst>
        </pc:spChg>
        <pc:spChg chg="add mod">
          <ac:chgData name="Γιάννης Κορογιαννάκης" userId="f30a949342498e5d" providerId="LiveId" clId="{69432BCC-52A4-46F0-879F-B18FBEB2FBFA}" dt="2023-06-12T12:04:49.678" v="6130" actId="207"/>
          <ac:spMkLst>
            <pc:docMk/>
            <pc:sldMk cId="3923335410" sldId="257"/>
            <ac:spMk id="3" creationId="{51890B80-C79E-8C2B-830F-8C8C988BEC53}"/>
          </ac:spMkLst>
        </pc:spChg>
        <pc:picChg chg="add mod">
          <ac:chgData name="Γιάννης Κορογιαννάκης" userId="f30a949342498e5d" providerId="LiveId" clId="{69432BCC-52A4-46F0-879F-B18FBEB2FBFA}" dt="2023-05-22T12:21:31.544" v="4437" actId="1076"/>
          <ac:picMkLst>
            <pc:docMk/>
            <pc:sldMk cId="3923335410" sldId="257"/>
            <ac:picMk id="4" creationId="{DE7CA290-6A21-69B6-E546-A60F394C271A}"/>
          </ac:picMkLst>
        </pc:picChg>
        <pc:picChg chg="add mod modCrop">
          <ac:chgData name="Γιάννης Κορογιαννάκης" userId="f30a949342498e5d" providerId="LiveId" clId="{69432BCC-52A4-46F0-879F-B18FBEB2FBFA}" dt="2023-05-22T12:21:31.544" v="4437" actId="1076"/>
          <ac:picMkLst>
            <pc:docMk/>
            <pc:sldMk cId="3923335410" sldId="257"/>
            <ac:picMk id="5" creationId="{186E7A74-2917-6697-8DE3-D4F1C0C8219D}"/>
          </ac:picMkLst>
        </pc:picChg>
        <pc:picChg chg="add mod">
          <ac:chgData name="Γιάννης Κορογιαννάκης" userId="f30a949342498e5d" providerId="LiveId" clId="{69432BCC-52A4-46F0-879F-B18FBEB2FBFA}" dt="2023-05-22T12:21:31.544" v="4437" actId="1076"/>
          <ac:picMkLst>
            <pc:docMk/>
            <pc:sldMk cId="3923335410" sldId="257"/>
            <ac:picMk id="6" creationId="{F0648D72-7F90-7073-D758-B1A928FC5CB4}"/>
          </ac:picMkLst>
        </pc:picChg>
      </pc:sldChg>
      <pc:sldChg chg="addSp delSp modSp new mod">
        <pc:chgData name="Γιάννης Κορογιαννάκης" userId="f30a949342498e5d" providerId="LiveId" clId="{69432BCC-52A4-46F0-879F-B18FBEB2FBFA}" dt="2023-06-12T16:50:12.226" v="7325" actId="113"/>
        <pc:sldMkLst>
          <pc:docMk/>
          <pc:sldMk cId="1287225579" sldId="258"/>
        </pc:sldMkLst>
        <pc:spChg chg="add mod">
          <ac:chgData name="Γιάννης Κορογιαννάκης" userId="f30a949342498e5d" providerId="LiveId" clId="{69432BCC-52A4-46F0-879F-B18FBEB2FBFA}" dt="2023-05-12T12:45:39.807" v="480" actId="1076"/>
          <ac:spMkLst>
            <pc:docMk/>
            <pc:sldMk cId="1287225579" sldId="258"/>
            <ac:spMk id="2" creationId="{61AE0297-A796-F946-778F-4F0A85894E98}"/>
          </ac:spMkLst>
        </pc:spChg>
        <pc:spChg chg="add del">
          <ac:chgData name="Γιάννης Κορογιαννάκης" userId="f30a949342498e5d" providerId="LiveId" clId="{69432BCC-52A4-46F0-879F-B18FBEB2FBFA}" dt="2023-05-22T12:15:26.073" v="4411" actId="11529"/>
          <ac:spMkLst>
            <pc:docMk/>
            <pc:sldMk cId="1287225579" sldId="258"/>
            <ac:spMk id="3" creationId="{16E57D88-1262-D4D2-77EF-E80CC5E957DE}"/>
          </ac:spMkLst>
        </pc:spChg>
        <pc:spChg chg="add del mod">
          <ac:chgData name="Γιάννης Κορογιαννάκης" userId="f30a949342498e5d" providerId="LiveId" clId="{69432BCC-52A4-46F0-879F-B18FBEB2FBFA}" dt="2023-05-12T13:02:57.110" v="622" actId="478"/>
          <ac:spMkLst>
            <pc:docMk/>
            <pc:sldMk cId="1287225579" sldId="258"/>
            <ac:spMk id="3" creationId="{6EC90D2E-E7D3-D76D-D58D-AA3453F8996C}"/>
          </ac:spMkLst>
        </pc:spChg>
        <pc:spChg chg="add del">
          <ac:chgData name="Γιάννης Κορογιαννάκης" userId="f30a949342498e5d" providerId="LiveId" clId="{69432BCC-52A4-46F0-879F-B18FBEB2FBFA}" dt="2023-05-22T12:15:46.678" v="4413" actId="11529"/>
          <ac:spMkLst>
            <pc:docMk/>
            <pc:sldMk cId="1287225579" sldId="258"/>
            <ac:spMk id="4" creationId="{257858AC-30B2-ED93-31BD-D2F3238B0BEB}"/>
          </ac:spMkLst>
        </pc:spChg>
        <pc:spChg chg="add del mod">
          <ac:chgData name="Γιάννης Κορογιαννάκης" userId="f30a949342498e5d" providerId="LiveId" clId="{69432BCC-52A4-46F0-879F-B18FBEB2FBFA}" dt="2023-05-12T13:02:56.182" v="621" actId="478"/>
          <ac:spMkLst>
            <pc:docMk/>
            <pc:sldMk cId="1287225579" sldId="258"/>
            <ac:spMk id="4" creationId="{B469500B-27DD-050D-C96D-010B33986E1D}"/>
          </ac:spMkLst>
        </pc:spChg>
        <pc:spChg chg="add del">
          <ac:chgData name="Γιάννης Κορογιαννάκης" userId="f30a949342498e5d" providerId="LiveId" clId="{69432BCC-52A4-46F0-879F-B18FBEB2FBFA}" dt="2023-05-22T12:15:53.226" v="4415" actId="11529"/>
          <ac:spMkLst>
            <pc:docMk/>
            <pc:sldMk cId="1287225579" sldId="258"/>
            <ac:spMk id="5" creationId="{F073162C-50E0-0C74-AD23-DE0DD918DB01}"/>
          </ac:spMkLst>
        </pc:spChg>
        <pc:spChg chg="add del">
          <ac:chgData name="Γιάννης Κορογιαννάκης" userId="f30a949342498e5d" providerId="LiveId" clId="{69432BCC-52A4-46F0-879F-B18FBEB2FBFA}" dt="2023-05-22T12:15:59.614" v="4417" actId="11529"/>
          <ac:spMkLst>
            <pc:docMk/>
            <pc:sldMk cId="1287225579" sldId="258"/>
            <ac:spMk id="7" creationId="{E9D22243-F09F-33F7-D70E-2AF4C2A8524A}"/>
          </ac:spMkLst>
        </pc:spChg>
        <pc:spChg chg="add mod">
          <ac:chgData name="Γιάννης Κορογιαννάκης" userId="f30a949342498e5d" providerId="LiveId" clId="{69432BCC-52A4-46F0-879F-B18FBEB2FBFA}" dt="2023-05-22T12:16:47.939" v="4421" actId="208"/>
          <ac:spMkLst>
            <pc:docMk/>
            <pc:sldMk cId="1287225579" sldId="258"/>
            <ac:spMk id="8" creationId="{D42E6E57-589C-7DD4-3045-E15AE675A6C3}"/>
          </ac:spMkLst>
        </pc:spChg>
        <pc:spChg chg="add mod">
          <ac:chgData name="Γιάννης Κορογιαννάκης" userId="f30a949342498e5d" providerId="LiveId" clId="{69432BCC-52A4-46F0-879F-B18FBEB2FBFA}" dt="2023-05-22T12:17:20.767" v="4423" actId="1076"/>
          <ac:spMkLst>
            <pc:docMk/>
            <pc:sldMk cId="1287225579" sldId="258"/>
            <ac:spMk id="9" creationId="{77552F4E-F91A-96BB-6368-AE1B00728292}"/>
          </ac:spMkLst>
        </pc:spChg>
        <pc:spChg chg="add mod">
          <ac:chgData name="Γιάννης Κορογιαννάκης" userId="f30a949342498e5d" providerId="LiveId" clId="{69432BCC-52A4-46F0-879F-B18FBEB2FBFA}" dt="2023-06-12T16:50:09.243" v="7324" actId="113"/>
          <ac:spMkLst>
            <pc:docMk/>
            <pc:sldMk cId="1287225579" sldId="258"/>
            <ac:spMk id="11" creationId="{4244FAF8-9A9F-6E02-392D-1D302399926B}"/>
          </ac:spMkLst>
        </pc:spChg>
        <pc:spChg chg="add mod">
          <ac:chgData name="Γιάννης Κορογιαννάκης" userId="f30a949342498e5d" providerId="LiveId" clId="{69432BCC-52A4-46F0-879F-B18FBEB2FBFA}" dt="2023-06-12T16:50:12.226" v="7325" actId="113"/>
          <ac:spMkLst>
            <pc:docMk/>
            <pc:sldMk cId="1287225579" sldId="258"/>
            <ac:spMk id="12" creationId="{6F2CBE02-6DDB-2510-6ECD-C771B2D61C45}"/>
          </ac:spMkLst>
        </pc:spChg>
        <pc:spChg chg="add del">
          <ac:chgData name="Γιάννης Κορογιαννάκης" userId="f30a949342498e5d" providerId="LiveId" clId="{69432BCC-52A4-46F0-879F-B18FBEB2FBFA}" dt="2023-05-22T12:18:09.386" v="4427" actId="11529"/>
          <ac:spMkLst>
            <pc:docMk/>
            <pc:sldMk cId="1287225579" sldId="258"/>
            <ac:spMk id="13" creationId="{18F3EB85-E373-6F51-8C4D-B7FA9DC51259}"/>
          </ac:spMkLst>
        </pc:spChg>
        <pc:spChg chg="add del">
          <ac:chgData name="Γιάννης Κορογιαννάκης" userId="f30a949342498e5d" providerId="LiveId" clId="{69432BCC-52A4-46F0-879F-B18FBEB2FBFA}" dt="2023-05-22T12:18:26.283" v="4429" actId="11529"/>
          <ac:spMkLst>
            <pc:docMk/>
            <pc:sldMk cId="1287225579" sldId="258"/>
            <ac:spMk id="14" creationId="{EA45C6E1-7825-E7D6-A13C-DB8EEB337594}"/>
          </ac:spMkLst>
        </pc:spChg>
        <pc:picChg chg="add mod modCrop">
          <ac:chgData name="Γιάννης Κορογιαννάκης" userId="f30a949342498e5d" providerId="LiveId" clId="{69432BCC-52A4-46F0-879F-B18FBEB2FBFA}" dt="2023-05-22T12:17:30.782" v="4424" actId="1076"/>
          <ac:picMkLst>
            <pc:docMk/>
            <pc:sldMk cId="1287225579" sldId="258"/>
            <ac:picMk id="6" creationId="{FB13175F-0426-D713-B6C7-4FC48DCDE06A}"/>
          </ac:picMkLst>
        </pc:picChg>
        <pc:picChg chg="add del mod modCrop">
          <ac:chgData name="Γιάννης Κορογιαννάκης" userId="f30a949342498e5d" providerId="LiveId" clId="{69432BCC-52A4-46F0-879F-B18FBEB2FBFA}" dt="2023-05-12T13:00:14.040" v="606" actId="22"/>
          <ac:picMkLst>
            <pc:docMk/>
            <pc:sldMk cId="1287225579" sldId="258"/>
            <ac:picMk id="8" creationId="{B63ECF51-D04C-AC63-90DC-1A54C664D314}"/>
          </ac:picMkLst>
        </pc:picChg>
        <pc:picChg chg="add mod modCrop">
          <ac:chgData name="Γιάννης Κορογιαννάκης" userId="f30a949342498e5d" providerId="LiveId" clId="{69432BCC-52A4-46F0-879F-B18FBEB2FBFA}" dt="2023-05-22T12:17:36.503" v="4425" actId="1076"/>
          <ac:picMkLst>
            <pc:docMk/>
            <pc:sldMk cId="1287225579" sldId="258"/>
            <ac:picMk id="10" creationId="{A046A860-A5D2-AC39-37B7-B41B45B635DC}"/>
          </ac:picMkLst>
        </pc:picChg>
      </pc:sldChg>
      <pc:sldChg chg="new del">
        <pc:chgData name="Γιάννης Κορογιαννάκης" userId="f30a949342498e5d" providerId="LiveId" clId="{69432BCC-52A4-46F0-879F-B18FBEB2FBFA}" dt="2023-05-12T12:27:28.173" v="228" actId="680"/>
        <pc:sldMkLst>
          <pc:docMk/>
          <pc:sldMk cId="2793371732" sldId="258"/>
        </pc:sldMkLst>
      </pc:sldChg>
      <pc:sldChg chg="addSp delSp modSp new mod">
        <pc:chgData name="Γιάννης Κορογιαννάκης" userId="f30a949342498e5d" providerId="LiveId" clId="{69432BCC-52A4-46F0-879F-B18FBEB2FBFA}" dt="2023-06-12T16:45:29.172" v="7202" actId="18714"/>
        <pc:sldMkLst>
          <pc:docMk/>
          <pc:sldMk cId="2211768332" sldId="259"/>
        </pc:sldMkLst>
        <pc:spChg chg="add del mod">
          <ac:chgData name="Γιάννης Κορογιαννάκης" userId="f30a949342498e5d" providerId="LiveId" clId="{69432BCC-52A4-46F0-879F-B18FBEB2FBFA}" dt="2023-06-12T11:56:38.629" v="5907" actId="478"/>
          <ac:spMkLst>
            <pc:docMk/>
            <pc:sldMk cId="2211768332" sldId="259"/>
            <ac:spMk id="2" creationId="{6A2762B7-214E-1DA5-179B-85BF50E4906F}"/>
          </ac:spMkLst>
        </pc:spChg>
        <pc:spChg chg="del">
          <ac:chgData name="Γιάννης Κορογιαννάκης" userId="f30a949342498e5d" providerId="LiveId" clId="{69432BCC-52A4-46F0-879F-B18FBEB2FBFA}" dt="2023-05-20T13:34:58.054" v="706" actId="478"/>
          <ac:spMkLst>
            <pc:docMk/>
            <pc:sldMk cId="2211768332" sldId="259"/>
            <ac:spMk id="2" creationId="{F3876B97-9199-42FF-02D5-90275024BC8A}"/>
          </ac:spMkLst>
        </pc:spChg>
        <pc:spChg chg="add del mod">
          <ac:chgData name="Γιάννης Κορογιαννάκης" userId="f30a949342498e5d" providerId="LiveId" clId="{69432BCC-52A4-46F0-879F-B18FBEB2FBFA}" dt="2023-06-12T11:56:38.629" v="5907" actId="478"/>
          <ac:spMkLst>
            <pc:docMk/>
            <pc:sldMk cId="2211768332" sldId="259"/>
            <ac:spMk id="3" creationId="{9B6F5F06-524F-A21C-6DD9-F9CC348105B4}"/>
          </ac:spMkLst>
        </pc:spChg>
        <pc:spChg chg="del">
          <ac:chgData name="Γιάννης Κορογιαννάκης" userId="f30a949342498e5d" providerId="LiveId" clId="{69432BCC-52A4-46F0-879F-B18FBEB2FBFA}" dt="2023-05-20T13:34:59.285" v="707" actId="478"/>
          <ac:spMkLst>
            <pc:docMk/>
            <pc:sldMk cId="2211768332" sldId="259"/>
            <ac:spMk id="3" creationId="{DA67E645-E320-70E1-174C-7BE9FC65D79B}"/>
          </ac:spMkLst>
        </pc:spChg>
        <pc:spChg chg="add mod">
          <ac:chgData name="Γιάννης Κορογιαννάκης" userId="f30a949342498e5d" providerId="LiveId" clId="{69432BCC-52A4-46F0-879F-B18FBEB2FBFA}" dt="2023-06-12T11:56:30.770" v="5906" actId="20577"/>
          <ac:spMkLst>
            <pc:docMk/>
            <pc:sldMk cId="2211768332" sldId="259"/>
            <ac:spMk id="4" creationId="{2D4DBE8D-7CA2-A9C8-2E0B-A061F88621C8}"/>
          </ac:spMkLst>
        </pc:spChg>
        <pc:spChg chg="add del mod">
          <ac:chgData name="Γιάννης Κορογιαννάκης" userId="f30a949342498e5d" providerId="LiveId" clId="{69432BCC-52A4-46F0-879F-B18FBEB2FBFA}" dt="2023-05-20T13:42:06.108" v="742"/>
          <ac:spMkLst>
            <pc:docMk/>
            <pc:sldMk cId="2211768332" sldId="259"/>
            <ac:spMk id="5" creationId="{262F7D83-74A1-9D38-8C34-1BDA71B1A301}"/>
          </ac:spMkLst>
        </pc:spChg>
        <pc:spChg chg="add del mod">
          <ac:chgData name="Γιάννης Κορογιαννάκης" userId="f30a949342498e5d" providerId="LiveId" clId="{69432BCC-52A4-46F0-879F-B18FBEB2FBFA}" dt="2023-06-12T11:58:51.559" v="5999" actId="478"/>
          <ac:spMkLst>
            <pc:docMk/>
            <pc:sldMk cId="2211768332" sldId="259"/>
            <ac:spMk id="5" creationId="{E918C3DA-4DD8-5D2D-0221-A71516AA1116}"/>
          </ac:spMkLst>
        </pc:spChg>
        <pc:spChg chg="add del mod">
          <ac:chgData name="Γιάννης Κορογιαννάκης" userId="f30a949342498e5d" providerId="LiveId" clId="{69432BCC-52A4-46F0-879F-B18FBEB2FBFA}" dt="2023-06-12T11:56:38.629" v="5907" actId="478"/>
          <ac:spMkLst>
            <pc:docMk/>
            <pc:sldMk cId="2211768332" sldId="259"/>
            <ac:spMk id="6" creationId="{14D869E2-E987-B0B4-0D76-130221B82C6A}"/>
          </ac:spMkLst>
        </pc:spChg>
        <pc:spChg chg="add del mod">
          <ac:chgData name="Γιάννης Κορογιαννάκης" userId="f30a949342498e5d" providerId="LiveId" clId="{69432BCC-52A4-46F0-879F-B18FBEB2FBFA}" dt="2023-05-21T09:27:07.454" v="4260" actId="478"/>
          <ac:spMkLst>
            <pc:docMk/>
            <pc:sldMk cId="2211768332" sldId="259"/>
            <ac:spMk id="7" creationId="{EC4DE66C-5417-7EEE-8801-44E0B78E486F}"/>
          </ac:spMkLst>
        </pc:spChg>
        <pc:spChg chg="add del mod">
          <ac:chgData name="Γιάννης Κορογιαννάκης" userId="f30a949342498e5d" providerId="LiveId" clId="{69432BCC-52A4-46F0-879F-B18FBEB2FBFA}" dt="2023-06-12T11:56:38.629" v="5907" actId="478"/>
          <ac:spMkLst>
            <pc:docMk/>
            <pc:sldMk cId="2211768332" sldId="259"/>
            <ac:spMk id="8" creationId="{781E8C7E-CADB-B4C8-1B4E-BB8886652E0A}"/>
          </ac:spMkLst>
        </pc:spChg>
        <pc:spChg chg="add del mod">
          <ac:chgData name="Γιάννης Κορογιαννάκης" userId="f30a949342498e5d" providerId="LiveId" clId="{69432BCC-52A4-46F0-879F-B18FBEB2FBFA}" dt="2023-05-21T09:27:07.454" v="4260" actId="478"/>
          <ac:spMkLst>
            <pc:docMk/>
            <pc:sldMk cId="2211768332" sldId="259"/>
            <ac:spMk id="9" creationId="{B5C02B30-51EE-C05D-A822-0092DF5A796D}"/>
          </ac:spMkLst>
        </pc:spChg>
        <pc:spChg chg="add del mod">
          <ac:chgData name="Γιάννης Κορογιαννάκης" userId="f30a949342498e5d" providerId="LiveId" clId="{69432BCC-52A4-46F0-879F-B18FBEB2FBFA}" dt="2023-05-21T09:26:57.771" v="4259" actId="478"/>
          <ac:spMkLst>
            <pc:docMk/>
            <pc:sldMk cId="2211768332" sldId="259"/>
            <ac:spMk id="10" creationId="{62A2F6AE-253D-A28A-9F5E-CC0C78827AE6}"/>
          </ac:spMkLst>
        </pc:spChg>
        <pc:spChg chg="add del mod">
          <ac:chgData name="Γιάννης Κορογιαννάκης" userId="f30a949342498e5d" providerId="LiveId" clId="{69432BCC-52A4-46F0-879F-B18FBEB2FBFA}" dt="2023-06-12T11:56:38.629" v="5907" actId="478"/>
          <ac:spMkLst>
            <pc:docMk/>
            <pc:sldMk cId="2211768332" sldId="259"/>
            <ac:spMk id="11" creationId="{AC6A78A1-4167-0CB1-12C9-A7A35BA5D0C9}"/>
          </ac:spMkLst>
        </pc:spChg>
        <pc:spChg chg="add del mod">
          <ac:chgData name="Γιάννης Κορογιαννάκης" userId="f30a949342498e5d" providerId="LiveId" clId="{69432BCC-52A4-46F0-879F-B18FBEB2FBFA}" dt="2023-05-22T12:09:38.833" v="4367" actId="478"/>
          <ac:spMkLst>
            <pc:docMk/>
            <pc:sldMk cId="2211768332" sldId="259"/>
            <ac:spMk id="12" creationId="{DF7ECD9F-DF02-89D1-A38F-A9B8E1607F54}"/>
          </ac:spMkLst>
        </pc:spChg>
        <pc:spChg chg="add del mod">
          <ac:chgData name="Γιάννης Κορογιαννάκης" userId="f30a949342498e5d" providerId="LiveId" clId="{69432BCC-52A4-46F0-879F-B18FBEB2FBFA}" dt="2023-05-22T12:09:39.417" v="4368" actId="478"/>
          <ac:spMkLst>
            <pc:docMk/>
            <pc:sldMk cId="2211768332" sldId="259"/>
            <ac:spMk id="13" creationId="{ECB84D6B-65FA-DD8D-DD77-1FA29C0A2703}"/>
          </ac:spMkLst>
        </pc:spChg>
        <pc:spChg chg="add del mod">
          <ac:chgData name="Γιάννης Κορογιαννάκης" userId="f30a949342498e5d" providerId="LiveId" clId="{69432BCC-52A4-46F0-879F-B18FBEB2FBFA}" dt="2023-05-21T09:28:03.532" v="4264" actId="767"/>
          <ac:spMkLst>
            <pc:docMk/>
            <pc:sldMk cId="2211768332" sldId="259"/>
            <ac:spMk id="15" creationId="{1E269A47-CD9C-4746-8ADB-50C28080E7FD}"/>
          </ac:spMkLst>
        </pc:spChg>
        <pc:graphicFrameChg chg="add mod modGraphic">
          <ac:chgData name="Γιάννης Κορογιαννάκης" userId="f30a949342498e5d" providerId="LiveId" clId="{69432BCC-52A4-46F0-879F-B18FBEB2FBFA}" dt="2023-06-12T16:45:29.172" v="7202" actId="18714"/>
          <ac:graphicFrameMkLst>
            <pc:docMk/>
            <pc:sldMk cId="2211768332" sldId="259"/>
            <ac:graphicFrameMk id="7" creationId="{253521CA-B34B-F568-B0E4-CA3D6078522F}"/>
          </ac:graphicFrameMkLst>
        </pc:graphicFrameChg>
        <pc:graphicFrameChg chg="add del mod">
          <ac:chgData name="Γιάννης Κορογιαννάκης" userId="f30a949342498e5d" providerId="LiveId" clId="{69432BCC-52A4-46F0-879F-B18FBEB2FBFA}" dt="2023-05-21T09:28:21.978" v="4267" actId="478"/>
          <ac:graphicFrameMkLst>
            <pc:docMk/>
            <pc:sldMk cId="2211768332" sldId="259"/>
            <ac:graphicFrameMk id="18" creationId="{29EA5245-8ADB-8488-3020-4AEA51BCA72E}"/>
          </ac:graphicFrameMkLst>
        </pc:graphicFrameChg>
        <pc:inkChg chg="add del">
          <ac:chgData name="Γιάννης Κορογιαννάκης" userId="f30a949342498e5d" providerId="LiveId" clId="{69432BCC-52A4-46F0-879F-B18FBEB2FBFA}" dt="2023-05-21T09:23:53.806" v="4233" actId="9405"/>
          <ac:inkMkLst>
            <pc:docMk/>
            <pc:sldMk cId="2211768332" sldId="259"/>
            <ac:inkMk id="2" creationId="{7358AF2A-4E82-7B45-F3CE-4A65A7A13180}"/>
          </ac:inkMkLst>
        </pc:inkChg>
        <pc:inkChg chg="add del">
          <ac:chgData name="Γιάννης Κορογιαννάκης" userId="f30a949342498e5d" providerId="LiveId" clId="{69432BCC-52A4-46F0-879F-B18FBEB2FBFA}" dt="2023-05-21T09:27:41.284" v="4262" actId="9405"/>
          <ac:inkMkLst>
            <pc:docMk/>
            <pc:sldMk cId="2211768332" sldId="259"/>
            <ac:inkMk id="14" creationId="{E53BA489-BE84-EFF4-B494-0D86A4AD5ABF}"/>
          </ac:inkMkLst>
        </pc:inkChg>
        <pc:cxnChg chg="add del">
          <ac:chgData name="Γιάννης Κορογιαννάκης" userId="f30a949342498e5d" providerId="LiveId" clId="{69432BCC-52A4-46F0-879F-B18FBEB2FBFA}" dt="2023-05-21T09:24:28.264" v="4235" actId="11529"/>
          <ac:cxnSpMkLst>
            <pc:docMk/>
            <pc:sldMk cId="2211768332" sldId="259"/>
            <ac:cxnSpMk id="5" creationId="{BD7A1EDB-01D2-6AE2-0BA6-C033095705F3}"/>
          </ac:cxnSpMkLst>
        </pc:cxnChg>
      </pc:sldChg>
      <pc:sldChg chg="addSp delSp modSp new mod">
        <pc:chgData name="Γιάννης Κορογιαννάκης" userId="f30a949342498e5d" providerId="LiveId" clId="{69432BCC-52A4-46F0-879F-B18FBEB2FBFA}" dt="2023-06-12T12:10:09.801" v="6159" actId="14100"/>
        <pc:sldMkLst>
          <pc:docMk/>
          <pc:sldMk cId="40198734" sldId="260"/>
        </pc:sldMkLst>
        <pc:spChg chg="del">
          <ac:chgData name="Γιάννης Κορογιαννάκης" userId="f30a949342498e5d" providerId="LiveId" clId="{69432BCC-52A4-46F0-879F-B18FBEB2FBFA}" dt="2023-05-20T13:58:15.799" v="1531" actId="478"/>
          <ac:spMkLst>
            <pc:docMk/>
            <pc:sldMk cId="40198734" sldId="260"/>
            <ac:spMk id="2" creationId="{0A401F8A-99C2-EAFA-5A0C-32B01ADEA76D}"/>
          </ac:spMkLst>
        </pc:spChg>
        <pc:spChg chg="del">
          <ac:chgData name="Γιάννης Κορογιαννάκης" userId="f30a949342498e5d" providerId="LiveId" clId="{69432BCC-52A4-46F0-879F-B18FBEB2FBFA}" dt="2023-05-20T13:58:16.729" v="1532" actId="478"/>
          <ac:spMkLst>
            <pc:docMk/>
            <pc:sldMk cId="40198734" sldId="260"/>
            <ac:spMk id="3" creationId="{B6220523-5B72-2B73-4EE2-9DABC989C534}"/>
          </ac:spMkLst>
        </pc:spChg>
        <pc:spChg chg="add mod">
          <ac:chgData name="Γιάννης Κορογιαννάκης" userId="f30a949342498e5d" providerId="LiveId" clId="{69432BCC-52A4-46F0-879F-B18FBEB2FBFA}" dt="2023-05-20T13:58:53.243" v="1564" actId="1076"/>
          <ac:spMkLst>
            <pc:docMk/>
            <pc:sldMk cId="40198734" sldId="260"/>
            <ac:spMk id="4" creationId="{F14E50A3-2275-6BC9-B1E6-919FF9BD2EB8}"/>
          </ac:spMkLst>
        </pc:spChg>
        <pc:spChg chg="add mod">
          <ac:chgData name="Γιάννης Κορογιαννάκης" userId="f30a949342498e5d" providerId="LiveId" clId="{69432BCC-52A4-46F0-879F-B18FBEB2FBFA}" dt="2023-06-12T12:10:09.801" v="6159" actId="14100"/>
          <ac:spMkLst>
            <pc:docMk/>
            <pc:sldMk cId="40198734" sldId="260"/>
            <ac:spMk id="5" creationId="{A2FDEAE9-CACD-8BF6-B163-9CEBDE85C510}"/>
          </ac:spMkLst>
        </pc:spChg>
        <pc:spChg chg="add del mod">
          <ac:chgData name="Γιάννης Κορογιαννάκης" userId="f30a949342498e5d" providerId="LiveId" clId="{69432BCC-52A4-46F0-879F-B18FBEB2FBFA}" dt="2023-05-21T09:17:26.593" v="4206" actId="478"/>
          <ac:spMkLst>
            <pc:docMk/>
            <pc:sldMk cId="40198734" sldId="260"/>
            <ac:spMk id="6" creationId="{1E273F8D-0F49-0DFC-CBF7-44AF37F0D882}"/>
          </ac:spMkLst>
        </pc:spChg>
        <pc:spChg chg="add mod ord">
          <ac:chgData name="Γιάννης Κορογιαννάκης" userId="f30a949342498e5d" providerId="LiveId" clId="{69432BCC-52A4-46F0-879F-B18FBEB2FBFA}" dt="2023-05-22T12:25:52.515" v="4450" actId="167"/>
          <ac:spMkLst>
            <pc:docMk/>
            <pc:sldMk cId="40198734" sldId="260"/>
            <ac:spMk id="9" creationId="{A080B3F6-5F22-D318-203B-BBFAD0AD1EBA}"/>
          </ac:spMkLst>
        </pc:spChg>
        <pc:spChg chg="add mod">
          <ac:chgData name="Γιάννης Κορογιαννάκης" userId="f30a949342498e5d" providerId="LiveId" clId="{69432BCC-52A4-46F0-879F-B18FBEB2FBFA}" dt="2023-05-21T09:40:00.370" v="4344" actId="207"/>
          <ac:spMkLst>
            <pc:docMk/>
            <pc:sldMk cId="40198734" sldId="260"/>
            <ac:spMk id="10" creationId="{E449055F-D625-B112-43FA-846A7CCEF113}"/>
          </ac:spMkLst>
        </pc:spChg>
        <pc:picChg chg="add del mod ord">
          <ac:chgData name="Γιάννης Κορογιαννάκης" userId="f30a949342498e5d" providerId="LiveId" clId="{69432BCC-52A4-46F0-879F-B18FBEB2FBFA}" dt="2023-05-22T12:33:28.140" v="4511" actId="478"/>
          <ac:picMkLst>
            <pc:docMk/>
            <pc:sldMk cId="40198734" sldId="260"/>
            <ac:picMk id="2" creationId="{A7556B38-D9F5-F05B-594A-3A0D4843FB22}"/>
          </ac:picMkLst>
        </pc:picChg>
        <pc:picChg chg="add mod modCrop">
          <ac:chgData name="Γιάννης Κορογιαννάκης" userId="f30a949342498e5d" providerId="LiveId" clId="{69432BCC-52A4-46F0-879F-B18FBEB2FBFA}" dt="2023-05-21T09:23:33.302" v="4231" actId="1076"/>
          <ac:picMkLst>
            <pc:docMk/>
            <pc:sldMk cId="40198734" sldId="260"/>
            <ac:picMk id="3" creationId="{E49B0890-FBAA-7785-977B-33D36299C8B0}"/>
          </ac:picMkLst>
        </pc:picChg>
        <pc:picChg chg="add del mod modCrop">
          <ac:chgData name="Γιάννης Κορογιαννάκης" userId="f30a949342498e5d" providerId="LiveId" clId="{69432BCC-52A4-46F0-879F-B18FBEB2FBFA}" dt="2023-05-21T09:21:38.933" v="4230" actId="478"/>
          <ac:picMkLst>
            <pc:docMk/>
            <pc:sldMk cId="40198734" sldId="260"/>
            <ac:picMk id="8" creationId="{A77408D8-C604-795D-2687-5399FAB918B8}"/>
          </ac:picMkLst>
        </pc:picChg>
      </pc:sldChg>
      <pc:sldChg chg="addSp delSp modSp new mod">
        <pc:chgData name="Γιάννης Κορογιαννάκης" userId="f30a949342498e5d" providerId="LiveId" clId="{69432BCC-52A4-46F0-879F-B18FBEB2FBFA}" dt="2023-06-12T12:34:09.370" v="7067" actId="20577"/>
        <pc:sldMkLst>
          <pc:docMk/>
          <pc:sldMk cId="3438272794" sldId="261"/>
        </pc:sldMkLst>
        <pc:spChg chg="del">
          <ac:chgData name="Γιάννης Κορογιαννάκης" userId="f30a949342498e5d" providerId="LiveId" clId="{69432BCC-52A4-46F0-879F-B18FBEB2FBFA}" dt="2023-05-20T14:05:52.298" v="1851" actId="478"/>
          <ac:spMkLst>
            <pc:docMk/>
            <pc:sldMk cId="3438272794" sldId="261"/>
            <ac:spMk id="2" creationId="{365617F4-F6A9-88A7-95BA-95F71F3B662E}"/>
          </ac:spMkLst>
        </pc:spChg>
        <pc:spChg chg="del">
          <ac:chgData name="Γιάννης Κορογιαννάκης" userId="f30a949342498e5d" providerId="LiveId" clId="{69432BCC-52A4-46F0-879F-B18FBEB2FBFA}" dt="2023-05-20T14:05:54.374" v="1852" actId="478"/>
          <ac:spMkLst>
            <pc:docMk/>
            <pc:sldMk cId="3438272794" sldId="261"/>
            <ac:spMk id="3" creationId="{8F62D05A-0222-4E37-F13D-36BF89059E62}"/>
          </ac:spMkLst>
        </pc:spChg>
        <pc:spChg chg="add mod">
          <ac:chgData name="Γιάννης Κορογιαννάκης" userId="f30a949342498e5d" providerId="LiveId" clId="{69432BCC-52A4-46F0-879F-B18FBEB2FBFA}" dt="2023-05-20T14:07:10.004" v="1898" actId="1076"/>
          <ac:spMkLst>
            <pc:docMk/>
            <pc:sldMk cId="3438272794" sldId="261"/>
            <ac:spMk id="4" creationId="{F2A594D2-3AC1-3849-C684-1C29917D16FF}"/>
          </ac:spMkLst>
        </pc:spChg>
        <pc:spChg chg="add mod">
          <ac:chgData name="Γιάννης Κορογιαννάκης" userId="f30a949342498e5d" providerId="LiveId" clId="{69432BCC-52A4-46F0-879F-B18FBEB2FBFA}" dt="2023-06-12T12:10:59.240" v="6172" actId="20577"/>
          <ac:spMkLst>
            <pc:docMk/>
            <pc:sldMk cId="3438272794" sldId="261"/>
            <ac:spMk id="5" creationId="{51E5BACE-02A4-7E87-7A52-B40776D82809}"/>
          </ac:spMkLst>
        </pc:spChg>
        <pc:spChg chg="add mod">
          <ac:chgData name="Γιάννης Κορογιαννάκης" userId="f30a949342498e5d" providerId="LiveId" clId="{69432BCC-52A4-46F0-879F-B18FBEB2FBFA}" dt="2023-06-12T12:34:09.370" v="7067" actId="20577"/>
          <ac:spMkLst>
            <pc:docMk/>
            <pc:sldMk cId="3438272794" sldId="261"/>
            <ac:spMk id="6" creationId="{1A3795EC-F1DF-031B-D9D8-ACBD4581F4C9}"/>
          </ac:spMkLst>
        </pc:spChg>
        <pc:spChg chg="add del mod">
          <ac:chgData name="Γιάννης Κορογιαννάκης" userId="f30a949342498e5d" providerId="LiveId" clId="{69432BCC-52A4-46F0-879F-B18FBEB2FBFA}" dt="2023-06-12T12:04:34.695" v="6127" actId="767"/>
          <ac:spMkLst>
            <pc:docMk/>
            <pc:sldMk cId="3438272794" sldId="261"/>
            <ac:spMk id="8" creationId="{4F6CF938-B2CE-19CF-B857-5C639C648CE9}"/>
          </ac:spMkLst>
        </pc:spChg>
        <pc:graphicFrameChg chg="add del mod modGraphic">
          <ac:chgData name="Γιάννης Κορογιαννάκης" userId="f30a949342498e5d" providerId="LiveId" clId="{69432BCC-52A4-46F0-879F-B18FBEB2FBFA}" dt="2023-05-21T09:34:09.720" v="4308" actId="478"/>
          <ac:graphicFrameMkLst>
            <pc:docMk/>
            <pc:sldMk cId="3438272794" sldId="261"/>
            <ac:graphicFrameMk id="2" creationId="{7B034A52-0E5D-A35B-68C8-F2B303B770EE}"/>
          </ac:graphicFrameMkLst>
        </pc:graphicFrameChg>
        <pc:graphicFrameChg chg="add del modGraphic">
          <ac:chgData name="Γιάννης Κορογιαννάκης" userId="f30a949342498e5d" providerId="LiveId" clId="{69432BCC-52A4-46F0-879F-B18FBEB2FBFA}" dt="2023-06-12T12:01:42.292" v="6097" actId="1032"/>
          <ac:graphicFrameMkLst>
            <pc:docMk/>
            <pc:sldMk cId="3438272794" sldId="261"/>
            <ac:graphicFrameMk id="3" creationId="{565228CD-385F-9BE5-7139-BD853B00BE48}"/>
          </ac:graphicFrameMkLst>
        </pc:graphicFrameChg>
        <pc:cxnChg chg="add del mod">
          <ac:chgData name="Γιάννης Κορογιαννάκης" userId="f30a949342498e5d" providerId="LiveId" clId="{69432BCC-52A4-46F0-879F-B18FBEB2FBFA}" dt="2023-06-12T12:04:29.898" v="6117" actId="478"/>
          <ac:cxnSpMkLst>
            <pc:docMk/>
            <pc:sldMk cId="3438272794" sldId="261"/>
            <ac:cxnSpMk id="2" creationId="{A43B8A06-D1C6-287A-EFD0-B4FB23980F23}"/>
          </ac:cxnSpMkLst>
        </pc:cxnChg>
        <pc:cxnChg chg="add del mod">
          <ac:chgData name="Γιάννης Κορογιαννάκης" userId="f30a949342498e5d" providerId="LiveId" clId="{69432BCC-52A4-46F0-879F-B18FBEB2FBFA}" dt="2023-06-12T12:04:29.476" v="6116" actId="478"/>
          <ac:cxnSpMkLst>
            <pc:docMk/>
            <pc:sldMk cId="3438272794" sldId="261"/>
            <ac:cxnSpMk id="7" creationId="{EC4D64AA-6A81-7DDD-F768-AFB8E6F9352D}"/>
          </ac:cxnSpMkLst>
        </pc:cxnChg>
      </pc:sldChg>
      <pc:sldChg chg="addSp delSp modSp new mod">
        <pc:chgData name="Γιάννης Κορογιαννάκης" userId="f30a949342498e5d" providerId="LiveId" clId="{69432BCC-52A4-46F0-879F-B18FBEB2FBFA}" dt="2023-06-12T12:46:34.743" v="7098" actId="20577"/>
        <pc:sldMkLst>
          <pc:docMk/>
          <pc:sldMk cId="4021772752" sldId="262"/>
        </pc:sldMkLst>
        <pc:spChg chg="del">
          <ac:chgData name="Γιάννης Κορογιαννάκης" userId="f30a949342498e5d" providerId="LiveId" clId="{69432BCC-52A4-46F0-879F-B18FBEB2FBFA}" dt="2023-05-20T14:13:28.459" v="2131" actId="478"/>
          <ac:spMkLst>
            <pc:docMk/>
            <pc:sldMk cId="4021772752" sldId="262"/>
            <ac:spMk id="2" creationId="{43C232CF-4A08-400D-B075-0FDAFDA76644}"/>
          </ac:spMkLst>
        </pc:spChg>
        <pc:spChg chg="del">
          <ac:chgData name="Γιάννης Κορογιαννάκης" userId="f30a949342498e5d" providerId="LiveId" clId="{69432BCC-52A4-46F0-879F-B18FBEB2FBFA}" dt="2023-05-20T14:13:29.481" v="2132" actId="478"/>
          <ac:spMkLst>
            <pc:docMk/>
            <pc:sldMk cId="4021772752" sldId="262"/>
            <ac:spMk id="3" creationId="{842BE1C1-13BD-0D6B-896B-5BFC9B83E7A1}"/>
          </ac:spMkLst>
        </pc:spChg>
        <pc:spChg chg="add mod">
          <ac:chgData name="Γιάννης Κορογιαννάκης" userId="f30a949342498e5d" providerId="LiveId" clId="{69432BCC-52A4-46F0-879F-B18FBEB2FBFA}" dt="2023-05-20T14:14:29.390" v="2139" actId="1076"/>
          <ac:spMkLst>
            <pc:docMk/>
            <pc:sldMk cId="4021772752" sldId="262"/>
            <ac:spMk id="4" creationId="{0F4D197F-9A70-777E-5BA6-559A5E1E5042}"/>
          </ac:spMkLst>
        </pc:spChg>
        <pc:spChg chg="add mod">
          <ac:chgData name="Γιάννης Κορογιαννάκης" userId="f30a949342498e5d" providerId="LiveId" clId="{69432BCC-52A4-46F0-879F-B18FBEB2FBFA}" dt="2023-06-12T12:46:34.743" v="7098" actId="20577"/>
          <ac:spMkLst>
            <pc:docMk/>
            <pc:sldMk cId="4021772752" sldId="262"/>
            <ac:spMk id="5" creationId="{3D0F7A3D-D06F-632B-295C-5456B9759ECB}"/>
          </ac:spMkLst>
        </pc:spChg>
      </pc:sldChg>
      <pc:sldChg chg="addSp delSp modSp new mod">
        <pc:chgData name="Γιάννης Κορογιαννάκης" userId="f30a949342498e5d" providerId="LiveId" clId="{69432BCC-52A4-46F0-879F-B18FBEB2FBFA}" dt="2023-05-21T09:42:35.571" v="4347" actId="1035"/>
        <pc:sldMkLst>
          <pc:docMk/>
          <pc:sldMk cId="2534049050" sldId="263"/>
        </pc:sldMkLst>
        <pc:spChg chg="del">
          <ac:chgData name="Γιάννης Κορογιαννάκης" userId="f30a949342498e5d" providerId="LiveId" clId="{69432BCC-52A4-46F0-879F-B18FBEB2FBFA}" dt="2023-05-20T14:24:54.908" v="2445" actId="478"/>
          <ac:spMkLst>
            <pc:docMk/>
            <pc:sldMk cId="2534049050" sldId="263"/>
            <ac:spMk id="2" creationId="{3907209C-84D9-EF6D-F8C4-496400FE8BD3}"/>
          </ac:spMkLst>
        </pc:spChg>
        <pc:spChg chg="del">
          <ac:chgData name="Γιάννης Κορογιαννάκης" userId="f30a949342498e5d" providerId="LiveId" clId="{69432BCC-52A4-46F0-879F-B18FBEB2FBFA}" dt="2023-05-20T14:24:56.094" v="2446" actId="478"/>
          <ac:spMkLst>
            <pc:docMk/>
            <pc:sldMk cId="2534049050" sldId="263"/>
            <ac:spMk id="3" creationId="{E692FA92-A6B3-EC68-7780-0DFBD47055E1}"/>
          </ac:spMkLst>
        </pc:spChg>
        <pc:picChg chg="add mod modCrop">
          <ac:chgData name="Γιάννης Κορογιαννάκης" userId="f30a949342498e5d" providerId="LiveId" clId="{69432BCC-52A4-46F0-879F-B18FBEB2FBFA}" dt="2023-05-21T09:42:35.571" v="4347" actId="1035"/>
          <ac:picMkLst>
            <pc:docMk/>
            <pc:sldMk cId="2534049050" sldId="263"/>
            <ac:picMk id="5" creationId="{FB259708-780D-ADDC-8FA2-67F67833A495}"/>
          </ac:picMkLst>
        </pc:picChg>
      </pc:sldChg>
      <pc:sldChg chg="addSp delSp modSp new mod">
        <pc:chgData name="Γιάννης Κορογιαννάκης" userId="f30a949342498e5d" providerId="LiveId" clId="{69432BCC-52A4-46F0-879F-B18FBEB2FBFA}" dt="2023-05-20T14:27:21.688" v="2471" actId="14100"/>
        <pc:sldMkLst>
          <pc:docMk/>
          <pc:sldMk cId="2258350160" sldId="264"/>
        </pc:sldMkLst>
        <pc:spChg chg="del">
          <ac:chgData name="Γιάννης Κορογιαννάκης" userId="f30a949342498e5d" providerId="LiveId" clId="{69432BCC-52A4-46F0-879F-B18FBEB2FBFA}" dt="2023-05-20T14:26:33.164" v="2460" actId="478"/>
          <ac:spMkLst>
            <pc:docMk/>
            <pc:sldMk cId="2258350160" sldId="264"/>
            <ac:spMk id="2" creationId="{D85683BB-AD11-BEA1-48EB-2043BFF0BD77}"/>
          </ac:spMkLst>
        </pc:spChg>
        <pc:spChg chg="del">
          <ac:chgData name="Γιάννης Κορογιαννάκης" userId="f30a949342498e5d" providerId="LiveId" clId="{69432BCC-52A4-46F0-879F-B18FBEB2FBFA}" dt="2023-05-20T14:26:36.527" v="2461" actId="478"/>
          <ac:spMkLst>
            <pc:docMk/>
            <pc:sldMk cId="2258350160" sldId="264"/>
            <ac:spMk id="3" creationId="{7831B290-7347-D1FF-D498-864C81E12F2C}"/>
          </ac:spMkLst>
        </pc:spChg>
        <pc:picChg chg="add mod modCrop">
          <ac:chgData name="Γιάννης Κορογιαννάκης" userId="f30a949342498e5d" providerId="LiveId" clId="{69432BCC-52A4-46F0-879F-B18FBEB2FBFA}" dt="2023-05-20T14:27:21.688" v="2471" actId="14100"/>
          <ac:picMkLst>
            <pc:docMk/>
            <pc:sldMk cId="2258350160" sldId="264"/>
            <ac:picMk id="5" creationId="{25342A31-EB87-AB1A-FCA7-43A583E40083}"/>
          </ac:picMkLst>
        </pc:picChg>
      </pc:sldChg>
      <pc:sldChg chg="addSp delSp modSp new mod">
        <pc:chgData name="Γιάννης Κορογιαννάκης" userId="f30a949342498e5d" providerId="LiveId" clId="{69432BCC-52A4-46F0-879F-B18FBEB2FBFA}" dt="2023-05-20T14:29:39.003" v="2483" actId="14100"/>
        <pc:sldMkLst>
          <pc:docMk/>
          <pc:sldMk cId="2275662545" sldId="265"/>
        </pc:sldMkLst>
        <pc:spChg chg="del">
          <ac:chgData name="Γιάννης Κορογιαννάκης" userId="f30a949342498e5d" providerId="LiveId" clId="{69432BCC-52A4-46F0-879F-B18FBEB2FBFA}" dt="2023-05-20T14:27:26.714" v="2473" actId="478"/>
          <ac:spMkLst>
            <pc:docMk/>
            <pc:sldMk cId="2275662545" sldId="265"/>
            <ac:spMk id="2" creationId="{5637422F-C858-FFE3-EA28-1D71F1D57464}"/>
          </ac:spMkLst>
        </pc:spChg>
        <pc:spChg chg="del">
          <ac:chgData name="Γιάννης Κορογιαννάκης" userId="f30a949342498e5d" providerId="LiveId" clId="{69432BCC-52A4-46F0-879F-B18FBEB2FBFA}" dt="2023-05-20T14:27:28.464" v="2474" actId="478"/>
          <ac:spMkLst>
            <pc:docMk/>
            <pc:sldMk cId="2275662545" sldId="265"/>
            <ac:spMk id="3" creationId="{F6291F37-CBD5-B615-A621-031F7C86E049}"/>
          </ac:spMkLst>
        </pc:spChg>
        <pc:picChg chg="add mod modCrop">
          <ac:chgData name="Γιάννης Κορογιαννάκης" userId="f30a949342498e5d" providerId="LiveId" clId="{69432BCC-52A4-46F0-879F-B18FBEB2FBFA}" dt="2023-05-20T14:29:39.003" v="2483" actId="14100"/>
          <ac:picMkLst>
            <pc:docMk/>
            <pc:sldMk cId="2275662545" sldId="265"/>
            <ac:picMk id="5" creationId="{C30300FA-53F4-2946-85A5-FBDB9079EC9E}"/>
          </ac:picMkLst>
        </pc:picChg>
      </pc:sldChg>
      <pc:sldChg chg="addSp delSp modSp new mod">
        <pc:chgData name="Γιάννης Κορογιαννάκης" userId="f30a949342498e5d" providerId="LiveId" clId="{69432BCC-52A4-46F0-879F-B18FBEB2FBFA}" dt="2023-06-12T12:05:15.510" v="6134" actId="207"/>
        <pc:sldMkLst>
          <pc:docMk/>
          <pc:sldMk cId="279769154" sldId="266"/>
        </pc:sldMkLst>
        <pc:spChg chg="del">
          <ac:chgData name="Γιάννης Κορογιαννάκης" userId="f30a949342498e5d" providerId="LiveId" clId="{69432BCC-52A4-46F0-879F-B18FBEB2FBFA}" dt="2023-05-20T14:30:59.676" v="2485" actId="478"/>
          <ac:spMkLst>
            <pc:docMk/>
            <pc:sldMk cId="279769154" sldId="266"/>
            <ac:spMk id="2" creationId="{06E7E77D-B5FD-6612-1353-A86564A29DCD}"/>
          </ac:spMkLst>
        </pc:spChg>
        <pc:spChg chg="add mod">
          <ac:chgData name="Γιάννης Κορογιαννάκης" userId="f30a949342498e5d" providerId="LiveId" clId="{69432BCC-52A4-46F0-879F-B18FBEB2FBFA}" dt="2023-05-22T12:14:33.876" v="4406" actId="208"/>
          <ac:spMkLst>
            <pc:docMk/>
            <pc:sldMk cId="279769154" sldId="266"/>
            <ac:spMk id="2" creationId="{47A177AA-CB9D-8201-25E1-F72F05AEA57A}"/>
          </ac:spMkLst>
        </pc:spChg>
        <pc:spChg chg="del">
          <ac:chgData name="Γιάννης Κορογιαννάκης" userId="f30a949342498e5d" providerId="LiveId" clId="{69432BCC-52A4-46F0-879F-B18FBEB2FBFA}" dt="2023-05-20T14:31:00.673" v="2486" actId="478"/>
          <ac:spMkLst>
            <pc:docMk/>
            <pc:sldMk cId="279769154" sldId="266"/>
            <ac:spMk id="3" creationId="{1D11311D-5055-2C2F-27BA-D40AB0777AC3}"/>
          </ac:spMkLst>
        </pc:spChg>
        <pc:spChg chg="add mod">
          <ac:chgData name="Γιάννης Κορογιαννάκης" userId="f30a949342498e5d" providerId="LiveId" clId="{69432BCC-52A4-46F0-879F-B18FBEB2FBFA}" dt="2023-05-20T14:31:28.220" v="2505" actId="1076"/>
          <ac:spMkLst>
            <pc:docMk/>
            <pc:sldMk cId="279769154" sldId="266"/>
            <ac:spMk id="4" creationId="{390041A7-0D26-06A8-FB58-8024CF554A8B}"/>
          </ac:spMkLst>
        </pc:spChg>
        <pc:spChg chg="add mod">
          <ac:chgData name="Γιάννης Κορογιαννάκης" userId="f30a949342498e5d" providerId="LiveId" clId="{69432BCC-52A4-46F0-879F-B18FBEB2FBFA}" dt="2023-06-12T12:05:11.486" v="6133" actId="207"/>
          <ac:spMkLst>
            <pc:docMk/>
            <pc:sldMk cId="279769154" sldId="266"/>
            <ac:spMk id="5" creationId="{E160BD53-9CB3-90CB-EFAD-3E7D9BFF995D}"/>
          </ac:spMkLst>
        </pc:spChg>
        <pc:spChg chg="add del">
          <ac:chgData name="Γιάννης Κορογιαννάκης" userId="f30a949342498e5d" providerId="LiveId" clId="{69432BCC-52A4-46F0-879F-B18FBEB2FBFA}" dt="2023-05-22T12:14:17.753" v="4402" actId="478"/>
          <ac:spMkLst>
            <pc:docMk/>
            <pc:sldMk cId="279769154" sldId="266"/>
            <ac:spMk id="6" creationId="{B20DC171-3B25-AFE2-1D5B-56397ED52013}"/>
          </ac:spMkLst>
        </pc:spChg>
        <pc:spChg chg="add mod">
          <ac:chgData name="Γιάννης Κορογιαννάκης" userId="f30a949342498e5d" providerId="LiveId" clId="{69432BCC-52A4-46F0-879F-B18FBEB2FBFA}" dt="2023-06-12T12:05:15.510" v="6134" actId="207"/>
          <ac:spMkLst>
            <pc:docMk/>
            <pc:sldMk cId="279769154" sldId="266"/>
            <ac:spMk id="7" creationId="{139F89BA-83A8-AD75-4F62-84C614A92E2C}"/>
          </ac:spMkLst>
        </pc:spChg>
      </pc:sldChg>
      <pc:sldChg chg="addSp delSp modSp new mod">
        <pc:chgData name="Γιάννης Κορογιαννάκης" userId="f30a949342498e5d" providerId="LiveId" clId="{69432BCC-52A4-46F0-879F-B18FBEB2FBFA}" dt="2023-06-12T16:36:53.229" v="7121" actId="478"/>
        <pc:sldMkLst>
          <pc:docMk/>
          <pc:sldMk cId="953712026" sldId="267"/>
        </pc:sldMkLst>
        <pc:spChg chg="add mod">
          <ac:chgData name="Γιάννης Κορογιαννάκης" userId="f30a949342498e5d" providerId="LiveId" clId="{69432BCC-52A4-46F0-879F-B18FBEB2FBFA}" dt="2023-05-22T13:48:36.821" v="5669" actId="1076"/>
          <ac:spMkLst>
            <pc:docMk/>
            <pc:sldMk cId="953712026" sldId="267"/>
            <ac:spMk id="2" creationId="{9FD3208E-DB88-CD81-6506-6DF757197A4F}"/>
          </ac:spMkLst>
        </pc:spChg>
        <pc:spChg chg="del">
          <ac:chgData name="Γιάννης Κορογιαννάκης" userId="f30a949342498e5d" providerId="LiveId" clId="{69432BCC-52A4-46F0-879F-B18FBEB2FBFA}" dt="2023-05-20T14:54:13.466" v="3476" actId="478"/>
          <ac:spMkLst>
            <pc:docMk/>
            <pc:sldMk cId="953712026" sldId="267"/>
            <ac:spMk id="2" creationId="{DB4DF7E2-AF8D-FB74-E31D-B492675A6A19}"/>
          </ac:spMkLst>
        </pc:spChg>
        <pc:spChg chg="add mod">
          <ac:chgData name="Γιάννης Κορογιαννάκης" userId="f30a949342498e5d" providerId="LiveId" clId="{69432BCC-52A4-46F0-879F-B18FBEB2FBFA}" dt="2023-05-22T13:47:27.447" v="5664"/>
          <ac:spMkLst>
            <pc:docMk/>
            <pc:sldMk cId="953712026" sldId="267"/>
            <ac:spMk id="3" creationId="{2FECEA0F-4BED-FD69-F476-22819A428F77}"/>
          </ac:spMkLst>
        </pc:spChg>
        <pc:spChg chg="del">
          <ac:chgData name="Γιάννης Κορογιαννάκης" userId="f30a949342498e5d" providerId="LiveId" clId="{69432BCC-52A4-46F0-879F-B18FBEB2FBFA}" dt="2023-05-20T14:54:14.688" v="3477" actId="478"/>
          <ac:spMkLst>
            <pc:docMk/>
            <pc:sldMk cId="953712026" sldId="267"/>
            <ac:spMk id="3" creationId="{A5F66872-9605-6D2A-D75E-E578A7B4517D}"/>
          </ac:spMkLst>
        </pc:spChg>
        <pc:spChg chg="add del mod">
          <ac:chgData name="Γιάννης Κορογιαννάκης" userId="f30a949342498e5d" providerId="LiveId" clId="{69432BCC-52A4-46F0-879F-B18FBEB2FBFA}" dt="2023-05-20T14:54:23.317" v="3479" actId="478"/>
          <ac:spMkLst>
            <pc:docMk/>
            <pc:sldMk cId="953712026" sldId="267"/>
            <ac:spMk id="4" creationId="{848FEEE0-83AB-4E6E-069F-84A4C62843D0}"/>
          </ac:spMkLst>
        </pc:spChg>
        <pc:picChg chg="add del mod modCrop">
          <ac:chgData name="Γιάννης Κορογιαννάκης" userId="f30a949342498e5d" providerId="LiveId" clId="{69432BCC-52A4-46F0-879F-B18FBEB2FBFA}" dt="2023-06-12T16:36:53.229" v="7121" actId="478"/>
          <ac:picMkLst>
            <pc:docMk/>
            <pc:sldMk cId="953712026" sldId="267"/>
            <ac:picMk id="5" creationId="{3658C91D-A935-E21C-6304-9E59C214D05A}"/>
          </ac:picMkLst>
        </pc:picChg>
        <pc:picChg chg="add mod modCrop">
          <ac:chgData name="Γιάννης Κορογιαννάκης" userId="f30a949342498e5d" providerId="LiveId" clId="{69432BCC-52A4-46F0-879F-B18FBEB2FBFA}" dt="2023-05-21T09:43:21.526" v="4355" actId="1076"/>
          <ac:picMkLst>
            <pc:docMk/>
            <pc:sldMk cId="953712026" sldId="267"/>
            <ac:picMk id="6" creationId="{DB68EA9F-CB56-AB05-C1D7-A4AEBD13BBC6}"/>
          </ac:picMkLst>
        </pc:picChg>
        <pc:picChg chg="add mod modCrop">
          <ac:chgData name="Γιάννης Κορογιαννάκης" userId="f30a949342498e5d" providerId="LiveId" clId="{69432BCC-52A4-46F0-879F-B18FBEB2FBFA}" dt="2023-05-21T09:43:24.920" v="4356" actId="1076"/>
          <ac:picMkLst>
            <pc:docMk/>
            <pc:sldMk cId="953712026" sldId="267"/>
            <ac:picMk id="8" creationId="{AE5F5AAF-4746-02D8-F31E-3746559BBB32}"/>
          </ac:picMkLst>
        </pc:picChg>
        <pc:picChg chg="add mod modCrop">
          <ac:chgData name="Γιάννης Κορογιαννάκης" userId="f30a949342498e5d" providerId="LiveId" clId="{69432BCC-52A4-46F0-879F-B18FBEB2FBFA}" dt="2023-05-21T09:43:28.317" v="4357" actId="1076"/>
          <ac:picMkLst>
            <pc:docMk/>
            <pc:sldMk cId="953712026" sldId="267"/>
            <ac:picMk id="10" creationId="{C9EDDF9B-C157-A7E5-2610-A8F23264E5AB}"/>
          </ac:picMkLst>
        </pc:picChg>
      </pc:sldChg>
      <pc:sldChg chg="addSp delSp modSp new mod">
        <pc:chgData name="Γιάννης Κορογιαννάκης" userId="f30a949342498e5d" providerId="LiveId" clId="{69432BCC-52A4-46F0-879F-B18FBEB2FBFA}" dt="2023-06-12T12:05:23.004" v="6137" actId="1036"/>
        <pc:sldMkLst>
          <pc:docMk/>
          <pc:sldMk cId="2318243270" sldId="268"/>
        </pc:sldMkLst>
        <pc:spChg chg="del">
          <ac:chgData name="Γιάννης Κορογιαννάκης" userId="f30a949342498e5d" providerId="LiveId" clId="{69432BCC-52A4-46F0-879F-B18FBEB2FBFA}" dt="2023-05-20T14:58:01.137" v="3510" actId="478"/>
          <ac:spMkLst>
            <pc:docMk/>
            <pc:sldMk cId="2318243270" sldId="268"/>
            <ac:spMk id="2" creationId="{FC76F487-CA61-847F-948A-6CB3091C2315}"/>
          </ac:spMkLst>
        </pc:spChg>
        <pc:spChg chg="del">
          <ac:chgData name="Γιάννης Κορογιαννάκης" userId="f30a949342498e5d" providerId="LiveId" clId="{69432BCC-52A4-46F0-879F-B18FBEB2FBFA}" dt="2023-05-20T14:58:02.329" v="3511" actId="478"/>
          <ac:spMkLst>
            <pc:docMk/>
            <pc:sldMk cId="2318243270" sldId="268"/>
            <ac:spMk id="3" creationId="{6C9AFEB0-07AE-5227-42F8-FA4463DCE2F4}"/>
          </ac:spMkLst>
        </pc:spChg>
        <pc:spChg chg="add del mod">
          <ac:chgData name="Γιάννης Κορογιαννάκης" userId="f30a949342498e5d" providerId="LiveId" clId="{69432BCC-52A4-46F0-879F-B18FBEB2FBFA}" dt="2023-05-20T14:58:32.549" v="3514"/>
          <ac:spMkLst>
            <pc:docMk/>
            <pc:sldMk cId="2318243270" sldId="268"/>
            <ac:spMk id="4" creationId="{C6089119-0547-A572-47EC-A6B9FA00789F}"/>
          </ac:spMkLst>
        </pc:spChg>
        <pc:spChg chg="add mod">
          <ac:chgData name="Γιάννης Κορογιαννάκης" userId="f30a949342498e5d" providerId="LiveId" clId="{69432BCC-52A4-46F0-879F-B18FBEB2FBFA}" dt="2023-06-12T11:51:53.323" v="5767" actId="20577"/>
          <ac:spMkLst>
            <pc:docMk/>
            <pc:sldMk cId="2318243270" sldId="268"/>
            <ac:spMk id="5" creationId="{F9156CC0-8092-B4D8-77A1-C40937FF437D}"/>
          </ac:spMkLst>
        </pc:spChg>
        <pc:spChg chg="add mod">
          <ac:chgData name="Γιάννης Κορογιαννάκης" userId="f30a949342498e5d" providerId="LiveId" clId="{69432BCC-52A4-46F0-879F-B18FBEB2FBFA}" dt="2023-06-12T12:05:23.004" v="6137" actId="1036"/>
          <ac:spMkLst>
            <pc:docMk/>
            <pc:sldMk cId="2318243270" sldId="268"/>
            <ac:spMk id="6" creationId="{64E33D1B-9E43-818E-0793-8438F391CB31}"/>
          </ac:spMkLst>
        </pc:spChg>
        <pc:picChg chg="add del mod modCrop">
          <ac:chgData name="Γιάννης Κορογιαννάκης" userId="f30a949342498e5d" providerId="LiveId" clId="{69432BCC-52A4-46F0-879F-B18FBEB2FBFA}" dt="2023-05-21T09:57:55.694" v="4366" actId="478"/>
          <ac:picMkLst>
            <pc:docMk/>
            <pc:sldMk cId="2318243270" sldId="268"/>
            <ac:picMk id="3" creationId="{79BADD50-74C8-DA64-7326-EDEA48DC0096}"/>
          </ac:picMkLst>
        </pc:picChg>
        <pc:picChg chg="add del mod modCrop">
          <ac:chgData name="Γιάννης Κορογιαννάκης" userId="f30a949342498e5d" providerId="LiveId" clId="{69432BCC-52A4-46F0-879F-B18FBEB2FBFA}" dt="2023-05-20T15:18:17.118" v="4205" actId="478"/>
          <ac:picMkLst>
            <pc:docMk/>
            <pc:sldMk cId="2318243270" sldId="268"/>
            <ac:picMk id="8" creationId="{9B1CA48B-7C69-4579-1A2C-3341EFCB9E0F}"/>
          </ac:picMkLst>
        </pc:picChg>
      </pc:sldChg>
      <pc:sldChg chg="addSp delSp modSp new mod">
        <pc:chgData name="Γιάννης Κορογιαννάκης" userId="f30a949342498e5d" providerId="LiveId" clId="{69432BCC-52A4-46F0-879F-B18FBEB2FBFA}" dt="2023-06-12T12:05:27.926" v="6138" actId="207"/>
        <pc:sldMkLst>
          <pc:docMk/>
          <pc:sldMk cId="3938497652" sldId="269"/>
        </pc:sldMkLst>
        <pc:spChg chg="del">
          <ac:chgData name="Γιάννης Κορογιαννάκης" userId="f30a949342498e5d" providerId="LiveId" clId="{69432BCC-52A4-46F0-879F-B18FBEB2FBFA}" dt="2023-05-22T13:14:41.820" v="4513" actId="478"/>
          <ac:spMkLst>
            <pc:docMk/>
            <pc:sldMk cId="3938497652" sldId="269"/>
            <ac:spMk id="2" creationId="{886BD2F1-B355-B5CD-316E-F0782CC6E738}"/>
          </ac:spMkLst>
        </pc:spChg>
        <pc:spChg chg="del">
          <ac:chgData name="Γιάννης Κορογιαννάκης" userId="f30a949342498e5d" providerId="LiveId" clId="{69432BCC-52A4-46F0-879F-B18FBEB2FBFA}" dt="2023-05-22T13:14:42.817" v="4514" actId="478"/>
          <ac:spMkLst>
            <pc:docMk/>
            <pc:sldMk cId="3938497652" sldId="269"/>
            <ac:spMk id="3" creationId="{BF2EB0C3-2F8D-8C8E-4C32-42BB741D93B9}"/>
          </ac:spMkLst>
        </pc:spChg>
        <pc:spChg chg="add mod">
          <ac:chgData name="Γιάννης Κορογιαννάκης" userId="f30a949342498e5d" providerId="LiveId" clId="{69432BCC-52A4-46F0-879F-B18FBEB2FBFA}" dt="2023-05-22T13:15:17.899" v="4535" actId="1076"/>
          <ac:spMkLst>
            <pc:docMk/>
            <pc:sldMk cId="3938497652" sldId="269"/>
            <ac:spMk id="4" creationId="{C5FD3460-2E3E-636C-B365-7ED20308968D}"/>
          </ac:spMkLst>
        </pc:spChg>
        <pc:spChg chg="add mod">
          <ac:chgData name="Γιάννης Κορογιαννάκης" userId="f30a949342498e5d" providerId="LiveId" clId="{69432BCC-52A4-46F0-879F-B18FBEB2FBFA}" dt="2023-06-12T12:05:27.926" v="6138" actId="207"/>
          <ac:spMkLst>
            <pc:docMk/>
            <pc:sldMk cId="3938497652" sldId="269"/>
            <ac:spMk id="5" creationId="{E41D62A7-90B7-4F45-2A42-971E720F8C2F}"/>
          </ac:spMkLst>
        </pc:spChg>
      </pc:sldChg>
      <pc:sldChg chg="addSp delSp modSp new mod">
        <pc:chgData name="Γιάννης Κορογιαννάκης" userId="f30a949342498e5d" providerId="LiveId" clId="{69432BCC-52A4-46F0-879F-B18FBEB2FBFA}" dt="2023-06-14T13:34:49.904" v="7330" actId="208"/>
        <pc:sldMkLst>
          <pc:docMk/>
          <pc:sldMk cId="2925284925" sldId="270"/>
        </pc:sldMkLst>
        <pc:spChg chg="del">
          <ac:chgData name="Γιάννης Κορογιαννάκης" userId="f30a949342498e5d" providerId="LiveId" clId="{69432BCC-52A4-46F0-879F-B18FBEB2FBFA}" dt="2023-05-22T13:38:41.425" v="5333" actId="478"/>
          <ac:spMkLst>
            <pc:docMk/>
            <pc:sldMk cId="2925284925" sldId="270"/>
            <ac:spMk id="2" creationId="{47A10DB3-F652-D550-1EEF-386F4F7DDF7C}"/>
          </ac:spMkLst>
        </pc:spChg>
        <pc:spChg chg="add mod">
          <ac:chgData name="Γιάννης Κορογιαννάκης" userId="f30a949342498e5d" providerId="LiveId" clId="{69432BCC-52A4-46F0-879F-B18FBEB2FBFA}" dt="2023-06-14T13:34:49.904" v="7330" actId="208"/>
          <ac:spMkLst>
            <pc:docMk/>
            <pc:sldMk cId="2925284925" sldId="270"/>
            <ac:spMk id="2" creationId="{C849FD57-B1BD-E833-D657-9698BB1C5FB2}"/>
          </ac:spMkLst>
        </pc:spChg>
        <pc:spChg chg="del">
          <ac:chgData name="Γιάννης Κορογιαννάκης" userId="f30a949342498e5d" providerId="LiveId" clId="{69432BCC-52A4-46F0-879F-B18FBEB2FBFA}" dt="2023-05-22T13:38:42.650" v="5334" actId="478"/>
          <ac:spMkLst>
            <pc:docMk/>
            <pc:sldMk cId="2925284925" sldId="270"/>
            <ac:spMk id="3" creationId="{BCCFABEF-E53D-F77E-42A5-F531B1AE0267}"/>
          </ac:spMkLst>
        </pc:spChg>
        <pc:spChg chg="mod">
          <ac:chgData name="Γιάννης Κορογιαννάκης" userId="f30a949342498e5d" providerId="LiveId" clId="{69432BCC-52A4-46F0-879F-B18FBEB2FBFA}" dt="2023-06-12T16:50:38.049" v="7327" actId="113"/>
          <ac:spMkLst>
            <pc:docMk/>
            <pc:sldMk cId="2925284925" sldId="270"/>
            <ac:spMk id="8" creationId="{17E728D8-7763-48C7-93E5-9012EC254421}"/>
          </ac:spMkLst>
        </pc:spChg>
        <pc:spChg chg="mod">
          <ac:chgData name="Γιάννης Κορογιαννάκης" userId="f30a949342498e5d" providerId="LiveId" clId="{69432BCC-52A4-46F0-879F-B18FBEB2FBFA}" dt="2023-06-12T16:47:15.047" v="7206" actId="1076"/>
          <ac:spMkLst>
            <pc:docMk/>
            <pc:sldMk cId="2925284925" sldId="270"/>
            <ac:spMk id="10" creationId="{644FE86B-1754-3A69-7362-B6E2B7B456CD}"/>
          </ac:spMkLst>
        </pc:spChg>
        <pc:spChg chg="add mod">
          <ac:chgData name="Γιάννης Κορογιαννάκης" userId="f30a949342498e5d" providerId="LiveId" clId="{69432BCC-52A4-46F0-879F-B18FBEB2FBFA}" dt="2023-05-22T13:46:30.049" v="5660" actId="208"/>
          <ac:spMkLst>
            <pc:docMk/>
            <pc:sldMk cId="2925284925" sldId="270"/>
            <ac:spMk id="16" creationId="{26867305-A320-E688-D73F-1FF76E0BE496}"/>
          </ac:spMkLst>
        </pc:spChg>
        <pc:spChg chg="add mod">
          <ac:chgData name="Γιάννης Κορογιαννάκης" userId="f30a949342498e5d" providerId="LiveId" clId="{69432BCC-52A4-46F0-879F-B18FBEB2FBFA}" dt="2023-05-22T13:46:34.982" v="5662" actId="207"/>
          <ac:spMkLst>
            <pc:docMk/>
            <pc:sldMk cId="2925284925" sldId="270"/>
            <ac:spMk id="17" creationId="{06F8E656-18D2-A2E6-0686-98BA8E9EDFB2}"/>
          </ac:spMkLst>
        </pc:spChg>
        <pc:picChg chg="add mod modCrop">
          <ac:chgData name="Γιάννης Κορογιαννάκης" userId="f30a949342498e5d" providerId="LiveId" clId="{69432BCC-52A4-46F0-879F-B18FBEB2FBFA}" dt="2023-05-22T13:39:30.002" v="5347" actId="14100"/>
          <ac:picMkLst>
            <pc:docMk/>
            <pc:sldMk cId="2925284925" sldId="270"/>
            <ac:picMk id="5" creationId="{A2215B1E-4256-8062-EB22-8856F168F2CB}"/>
          </ac:picMkLst>
        </pc:picChg>
        <pc:picChg chg="add mod modCrop">
          <ac:chgData name="Γιάννης Κορογιαννάκης" userId="f30a949342498e5d" providerId="LiveId" clId="{69432BCC-52A4-46F0-879F-B18FBEB2FBFA}" dt="2023-05-22T13:40:06.598" v="5355" actId="14100"/>
          <ac:picMkLst>
            <pc:docMk/>
            <pc:sldMk cId="2925284925" sldId="270"/>
            <ac:picMk id="7" creationId="{AA573569-67A8-06A8-E658-A025F2CF4202}"/>
          </ac:picMkLst>
        </pc:picChg>
        <pc:picChg chg="add mod modCrop">
          <ac:chgData name="Γιάννης Κορογιαννάκης" userId="f30a949342498e5d" providerId="LiveId" clId="{69432BCC-52A4-46F0-879F-B18FBEB2FBFA}" dt="2023-05-22T13:44:56.865" v="5442" actId="1076"/>
          <ac:picMkLst>
            <pc:docMk/>
            <pc:sldMk cId="2925284925" sldId="270"/>
            <ac:picMk id="9" creationId="{B763D684-04C9-8035-949F-AA200EF82035}"/>
          </ac:picMkLst>
        </pc:picChg>
        <pc:picChg chg="add mod modCrop">
          <ac:chgData name="Γιάννης Κορογιαννάκης" userId="f30a949342498e5d" providerId="LiveId" clId="{69432BCC-52A4-46F0-879F-B18FBEB2FBFA}" dt="2023-05-22T13:45:00.583" v="5443" actId="1076"/>
          <ac:picMkLst>
            <pc:docMk/>
            <pc:sldMk cId="2925284925" sldId="270"/>
            <ac:picMk id="11" creationId="{FB835D67-6ECD-A22F-1E6F-F7B3266A27C3}"/>
          </ac:picMkLst>
        </pc:picChg>
        <pc:cxnChg chg="add del">
          <ac:chgData name="Γιάννης Κορογιαννάκης" userId="f30a949342498e5d" providerId="LiveId" clId="{69432BCC-52A4-46F0-879F-B18FBEB2FBFA}" dt="2023-05-22T13:41:33.849" v="5373" actId="11529"/>
          <ac:cxnSpMkLst>
            <pc:docMk/>
            <pc:sldMk cId="2925284925" sldId="270"/>
            <ac:cxnSpMk id="13" creationId="{52E47F4F-08F0-7D25-9A5E-9B60CD7C0556}"/>
          </ac:cxnSpMkLst>
        </pc:cxnChg>
        <pc:cxnChg chg="add del">
          <ac:chgData name="Γιάννης Κορογιαννάκης" userId="f30a949342498e5d" providerId="LiveId" clId="{69432BCC-52A4-46F0-879F-B18FBEB2FBFA}" dt="2023-05-22T13:42:30.835" v="5375" actId="478"/>
          <ac:cxnSpMkLst>
            <pc:docMk/>
            <pc:sldMk cId="2925284925" sldId="270"/>
            <ac:cxnSpMk id="15" creationId="{16A10A4C-FA76-2772-6A67-D71CAAE76783}"/>
          </ac:cxnSpMkLst>
        </pc:cxnChg>
      </pc:sldChg>
      <pc:sldChg chg="modSp mod">
        <pc:chgData name="Γιάννης Κορογιαννάκης" userId="f30a949342498e5d" providerId="LiveId" clId="{69432BCC-52A4-46F0-879F-B18FBEB2FBFA}" dt="2023-06-14T13:45:19.852" v="7431" actId="1076"/>
        <pc:sldMkLst>
          <pc:docMk/>
          <pc:sldMk cId="135174471" sldId="271"/>
        </pc:sldMkLst>
        <pc:spChg chg="mod">
          <ac:chgData name="Γιάννης Κορογιαννάκης" userId="f30a949342498e5d" providerId="LiveId" clId="{69432BCC-52A4-46F0-879F-B18FBEB2FBFA}" dt="2023-06-14T13:45:04.542" v="7430" actId="20577"/>
          <ac:spMkLst>
            <pc:docMk/>
            <pc:sldMk cId="135174471" sldId="271"/>
            <ac:spMk id="5" creationId="{8E619B3B-F565-90F5-5E07-16D6D129CE48}"/>
          </ac:spMkLst>
        </pc:spChg>
        <pc:spChg chg="mod">
          <ac:chgData name="Γιάννης Κορογιαννάκης" userId="f30a949342498e5d" providerId="LiveId" clId="{69432BCC-52A4-46F0-879F-B18FBEB2FBFA}" dt="2023-06-14T13:45:19.852" v="7431" actId="1076"/>
          <ac:spMkLst>
            <pc:docMk/>
            <pc:sldMk cId="135174471" sldId="271"/>
            <ac:spMk id="6" creationId="{94676EF5-DF5C-F83B-BC9A-C061FF0E3326}"/>
          </ac:spMkLst>
        </pc:spChg>
      </pc:sldChg>
      <pc:sldChg chg="addSp modSp mod">
        <pc:chgData name="Γιάννης Κορογιαννάκης" userId="f30a949342498e5d" providerId="LiveId" clId="{69432BCC-52A4-46F0-879F-B18FBEB2FBFA}" dt="2023-06-14T13:45:54.273" v="7448" actId="1076"/>
        <pc:sldMkLst>
          <pc:docMk/>
          <pc:sldMk cId="3361281372" sldId="272"/>
        </pc:sldMkLst>
        <pc:spChg chg="add mod">
          <ac:chgData name="Γιάννης Κορογιαννάκης" userId="f30a949342498e5d" providerId="LiveId" clId="{69432BCC-52A4-46F0-879F-B18FBEB2FBFA}" dt="2023-06-12T16:48:08.904" v="7209" actId="1076"/>
          <ac:spMkLst>
            <pc:docMk/>
            <pc:sldMk cId="3361281372" sldId="272"/>
            <ac:spMk id="2" creationId="{E77EBA90-7A74-1B68-5D24-759C31ED1FBE}"/>
          </ac:spMkLst>
        </pc:spChg>
        <pc:spChg chg="add mod">
          <ac:chgData name="Γιάννης Κορογιαννάκης" userId="f30a949342498e5d" providerId="LiveId" clId="{69432BCC-52A4-46F0-879F-B18FBEB2FBFA}" dt="2023-06-12T16:48:08.904" v="7209" actId="1076"/>
          <ac:spMkLst>
            <pc:docMk/>
            <pc:sldMk cId="3361281372" sldId="272"/>
            <ac:spMk id="3" creationId="{8FD7A7BF-79F6-EDAE-8654-D8A9984B61AD}"/>
          </ac:spMkLst>
        </pc:spChg>
        <pc:spChg chg="mod">
          <ac:chgData name="Γιάννης Κορογιαννάκης" userId="f30a949342498e5d" providerId="LiveId" clId="{69432BCC-52A4-46F0-879F-B18FBEB2FBFA}" dt="2023-06-14T13:45:44.775" v="7446" actId="20577"/>
          <ac:spMkLst>
            <pc:docMk/>
            <pc:sldMk cId="3361281372" sldId="272"/>
            <ac:spMk id="7" creationId="{FCC41E7D-47D1-B781-68AF-06ED995003AD}"/>
          </ac:spMkLst>
        </pc:spChg>
        <pc:spChg chg="add mod">
          <ac:chgData name="Γιάννης Κορογιαννάκης" userId="f30a949342498e5d" providerId="LiveId" clId="{69432BCC-52A4-46F0-879F-B18FBEB2FBFA}" dt="2023-06-14T13:45:54.273" v="7448" actId="1076"/>
          <ac:spMkLst>
            <pc:docMk/>
            <pc:sldMk cId="3361281372" sldId="272"/>
            <ac:spMk id="8" creationId="{432047AB-C84A-A6A6-758F-0A9993A2D0FF}"/>
          </ac:spMkLst>
        </pc:spChg>
      </pc:sldChg>
      <pc:sldChg chg="modSp mod">
        <pc:chgData name="Γιάννης Κορογιαννάκης" userId="f30a949342498e5d" providerId="LiveId" clId="{69432BCC-52A4-46F0-879F-B18FBEB2FBFA}" dt="2023-06-12T12:05:47.649" v="6144" actId="207"/>
        <pc:sldMkLst>
          <pc:docMk/>
          <pc:sldMk cId="3928965883" sldId="273"/>
        </pc:sldMkLst>
        <pc:spChg chg="mod">
          <ac:chgData name="Γιάννης Κορογιαννάκης" userId="f30a949342498e5d" providerId="LiveId" clId="{69432BCC-52A4-46F0-879F-B18FBEB2FBFA}" dt="2023-06-12T12:05:44.979" v="6143" actId="207"/>
          <ac:spMkLst>
            <pc:docMk/>
            <pc:sldMk cId="3928965883" sldId="273"/>
            <ac:spMk id="5" creationId="{0495DE8C-F268-AB4A-ACC2-C701D8D755C9}"/>
          </ac:spMkLst>
        </pc:spChg>
        <pc:spChg chg="mod">
          <ac:chgData name="Γιάννης Κορογιαννάκης" userId="f30a949342498e5d" providerId="LiveId" clId="{69432BCC-52A4-46F0-879F-B18FBEB2FBFA}" dt="2023-06-12T12:05:47.649" v="6144" actId="207"/>
          <ac:spMkLst>
            <pc:docMk/>
            <pc:sldMk cId="3928965883" sldId="273"/>
            <ac:spMk id="6" creationId="{955A4695-EB3C-EEEF-FA94-1CF8D3EF5B59}"/>
          </ac:spMkLst>
        </pc:spChg>
      </pc:sldChg>
      <pc:sldChg chg="addSp delSp modSp del mod">
        <pc:chgData name="Γιάννης Κορογιαννάκης" userId="f30a949342498e5d" providerId="LiveId" clId="{69432BCC-52A4-46F0-879F-B18FBEB2FBFA}" dt="2023-06-12T12:52:05.520" v="7119" actId="47"/>
        <pc:sldMkLst>
          <pc:docMk/>
          <pc:sldMk cId="404192634" sldId="274"/>
        </pc:sldMkLst>
        <pc:spChg chg="mod">
          <ac:chgData name="Γιάννης Κορογιαννάκης" userId="f30a949342498e5d" providerId="LiveId" clId="{69432BCC-52A4-46F0-879F-B18FBEB2FBFA}" dt="2023-06-12T12:50:54.289" v="7104" actId="1076"/>
          <ac:spMkLst>
            <pc:docMk/>
            <pc:sldMk cId="404192634" sldId="274"/>
            <ac:spMk id="9" creationId="{6CFBD102-5E03-C01A-B0FD-4AF184E9B353}"/>
          </ac:spMkLst>
        </pc:spChg>
        <pc:picChg chg="mod">
          <ac:chgData name="Γιάννης Κορογιαννάκης" userId="f30a949342498e5d" providerId="LiveId" clId="{69432BCC-52A4-46F0-879F-B18FBEB2FBFA}" dt="2023-06-12T12:51:15.501" v="7108" actId="1076"/>
          <ac:picMkLst>
            <pc:docMk/>
            <pc:sldMk cId="404192634" sldId="274"/>
            <ac:picMk id="7" creationId="{7DE9E810-0B73-376F-E4EA-7DFDB3642A17}"/>
          </ac:picMkLst>
        </pc:picChg>
        <pc:picChg chg="mod">
          <ac:chgData name="Γιάννης Κορογιαννάκης" userId="f30a949342498e5d" providerId="LiveId" clId="{69432BCC-52A4-46F0-879F-B18FBEB2FBFA}" dt="2023-06-12T12:50:54.752" v="7105" actId="1076"/>
          <ac:picMkLst>
            <pc:docMk/>
            <pc:sldMk cId="404192634" sldId="274"/>
            <ac:picMk id="10" creationId="{84FA5ED8-AD5D-432D-9F3B-91603E166F15}"/>
          </ac:picMkLst>
        </pc:picChg>
        <pc:picChg chg="add del">
          <ac:chgData name="Γιάννης Κορογιαννάκης" userId="f30a949342498e5d" providerId="LiveId" clId="{69432BCC-52A4-46F0-879F-B18FBEB2FBFA}" dt="2023-06-12T12:50:57.114" v="7107" actId="478"/>
          <ac:picMkLst>
            <pc:docMk/>
            <pc:sldMk cId="404192634" sldId="274"/>
            <ac:picMk id="14" creationId="{58696EC9-8AAF-C58B-CDC7-CDF2F61794FC}"/>
          </ac:picMkLst>
        </pc:picChg>
      </pc:sldChg>
      <pc:sldChg chg="addSp delSp modSp new mod">
        <pc:chgData name="Γιάννης Κορογιαννάκης" userId="f30a949342498e5d" providerId="LiveId" clId="{69432BCC-52A4-46F0-879F-B18FBEB2FBFA}" dt="2023-06-12T12:31:09.828" v="7031" actId="1076"/>
        <pc:sldMkLst>
          <pc:docMk/>
          <pc:sldMk cId="3623670115" sldId="275"/>
        </pc:sldMkLst>
        <pc:spChg chg="del">
          <ac:chgData name="Γιάννης Κορογιαννάκης" userId="f30a949342498e5d" providerId="LiveId" clId="{69432BCC-52A4-46F0-879F-B18FBEB2FBFA}" dt="2023-06-12T12:12:38.449" v="6174" actId="478"/>
          <ac:spMkLst>
            <pc:docMk/>
            <pc:sldMk cId="3623670115" sldId="275"/>
            <ac:spMk id="2" creationId="{F3A03793-DA02-FAA8-401E-1985AA7210D2}"/>
          </ac:spMkLst>
        </pc:spChg>
        <pc:spChg chg="del">
          <ac:chgData name="Γιάννης Κορογιαννάκης" userId="f30a949342498e5d" providerId="LiveId" clId="{69432BCC-52A4-46F0-879F-B18FBEB2FBFA}" dt="2023-06-12T12:12:39.370" v="6175" actId="478"/>
          <ac:spMkLst>
            <pc:docMk/>
            <pc:sldMk cId="3623670115" sldId="275"/>
            <ac:spMk id="3" creationId="{5C4878A7-9E93-53A9-12B2-6D41AA22CE31}"/>
          </ac:spMkLst>
        </pc:spChg>
        <pc:spChg chg="add mod">
          <ac:chgData name="Γιάννης Κορογιαννάκης" userId="f30a949342498e5d" providerId="LiveId" clId="{69432BCC-52A4-46F0-879F-B18FBEB2FBFA}" dt="2023-06-12T12:13:10.334" v="6187" actId="1076"/>
          <ac:spMkLst>
            <pc:docMk/>
            <pc:sldMk cId="3623670115" sldId="275"/>
            <ac:spMk id="4" creationId="{E364FD47-85D0-0719-3300-157878FD0876}"/>
          </ac:spMkLst>
        </pc:spChg>
        <pc:spChg chg="add mod">
          <ac:chgData name="Γιάννης Κορογιαννάκης" userId="f30a949342498e5d" providerId="LiveId" clId="{69432BCC-52A4-46F0-879F-B18FBEB2FBFA}" dt="2023-06-12T12:26:40.442" v="6797" actId="1076"/>
          <ac:spMkLst>
            <pc:docMk/>
            <pc:sldMk cId="3623670115" sldId="275"/>
            <ac:spMk id="5" creationId="{ABF600A3-1100-8938-399F-D1D628A459E7}"/>
          </ac:spMkLst>
        </pc:spChg>
        <pc:spChg chg="add mod">
          <ac:chgData name="Γιάννης Κορογιαννάκης" userId="f30a949342498e5d" providerId="LiveId" clId="{69432BCC-52A4-46F0-879F-B18FBEB2FBFA}" dt="2023-06-12T12:29:20.806" v="6980"/>
          <ac:spMkLst>
            <pc:docMk/>
            <pc:sldMk cId="3623670115" sldId="275"/>
            <ac:spMk id="6" creationId="{CB32E324-2203-7317-1444-A066B2B4904B}"/>
          </ac:spMkLst>
        </pc:spChg>
        <pc:spChg chg="add mod">
          <ac:chgData name="Γιάννης Κορογιαννάκης" userId="f30a949342498e5d" providerId="LiveId" clId="{69432BCC-52A4-46F0-879F-B18FBEB2FBFA}" dt="2023-06-12T12:29:26.770" v="6982"/>
          <ac:spMkLst>
            <pc:docMk/>
            <pc:sldMk cId="3623670115" sldId="275"/>
            <ac:spMk id="7" creationId="{0AF4F14A-22A5-2A28-7239-15B6BB7D2FA0}"/>
          </ac:spMkLst>
        </pc:spChg>
        <pc:spChg chg="add mod">
          <ac:chgData name="Γιάννης Κορογιαννάκης" userId="f30a949342498e5d" providerId="LiveId" clId="{69432BCC-52A4-46F0-879F-B18FBEB2FBFA}" dt="2023-06-12T12:30:49.469" v="7029" actId="5793"/>
          <ac:spMkLst>
            <pc:docMk/>
            <pc:sldMk cId="3623670115" sldId="275"/>
            <ac:spMk id="8" creationId="{A327075B-C572-A608-B040-2FBB411A22C3}"/>
          </ac:spMkLst>
        </pc:spChg>
        <pc:cxnChg chg="add mod">
          <ac:chgData name="Γιάννης Κορογιαννάκης" userId="f30a949342498e5d" providerId="LiveId" clId="{69432BCC-52A4-46F0-879F-B18FBEB2FBFA}" dt="2023-06-12T12:28:38.019" v="6974" actId="14861"/>
          <ac:cxnSpMkLst>
            <pc:docMk/>
            <pc:sldMk cId="3623670115" sldId="275"/>
            <ac:cxnSpMk id="10" creationId="{1B335BA1-BE41-C8BC-132D-CCCD54A43AC9}"/>
          </ac:cxnSpMkLst>
        </pc:cxnChg>
        <pc:cxnChg chg="add mod">
          <ac:chgData name="Γιάννης Κορογιαννάκης" userId="f30a949342498e5d" providerId="LiveId" clId="{69432BCC-52A4-46F0-879F-B18FBEB2FBFA}" dt="2023-06-12T12:28:33.090" v="6973" actId="14861"/>
          <ac:cxnSpMkLst>
            <pc:docMk/>
            <pc:sldMk cId="3623670115" sldId="275"/>
            <ac:cxnSpMk id="11" creationId="{EC5AF1AD-DFA1-01B9-3764-403E13B297EB}"/>
          </ac:cxnSpMkLst>
        </pc:cxnChg>
        <pc:cxnChg chg="add mod">
          <ac:chgData name="Γιάννης Κορογιαννάκης" userId="f30a949342498e5d" providerId="LiveId" clId="{69432BCC-52A4-46F0-879F-B18FBEB2FBFA}" dt="2023-06-12T12:31:09.828" v="7031" actId="1076"/>
          <ac:cxnSpMkLst>
            <pc:docMk/>
            <pc:sldMk cId="3623670115" sldId="275"/>
            <ac:cxnSpMk id="12" creationId="{9EE9CFDF-5490-8F77-86EB-6ED97B47B262}"/>
          </ac:cxnSpMkLst>
        </pc:cxnChg>
      </pc:sldChg>
      <pc:sldChg chg="addSp delSp modSp new mod">
        <pc:chgData name="Γιάννης Κορογιαννάκης" userId="f30a949342498e5d" providerId="LiveId" clId="{69432BCC-52A4-46F0-879F-B18FBEB2FBFA}" dt="2023-06-12T16:46:24.493" v="7205"/>
        <pc:sldMkLst>
          <pc:docMk/>
          <pc:sldMk cId="340495964" sldId="276"/>
        </pc:sldMkLst>
        <pc:spChg chg="add mod">
          <ac:chgData name="Γιάννης Κορογιαννάκης" userId="f30a949342498e5d" providerId="LiveId" clId="{69432BCC-52A4-46F0-879F-B18FBEB2FBFA}" dt="2023-06-12T16:46:24.493" v="7205"/>
          <ac:spMkLst>
            <pc:docMk/>
            <pc:sldMk cId="340495964" sldId="276"/>
            <ac:spMk id="2" creationId="{8E9FBA97-739E-EE33-B154-ED5E2AFCED00}"/>
          </ac:spMkLst>
        </pc:spChg>
        <pc:spChg chg="del">
          <ac:chgData name="Γιάννης Κορογιαννάκης" userId="f30a949342498e5d" providerId="LiveId" clId="{69432BCC-52A4-46F0-879F-B18FBEB2FBFA}" dt="2023-06-12T12:51:23.915" v="7110" actId="478"/>
          <ac:spMkLst>
            <pc:docMk/>
            <pc:sldMk cId="340495964" sldId="276"/>
            <ac:spMk id="2" creationId="{FB4DC1E6-9BFB-5656-3C45-0F508A7504B1}"/>
          </ac:spMkLst>
        </pc:spChg>
        <pc:spChg chg="del">
          <ac:chgData name="Γιάννης Κορογιαννάκης" userId="f30a949342498e5d" providerId="LiveId" clId="{69432BCC-52A4-46F0-879F-B18FBEB2FBFA}" dt="2023-06-12T12:51:24.895" v="7111" actId="478"/>
          <ac:spMkLst>
            <pc:docMk/>
            <pc:sldMk cId="340495964" sldId="276"/>
            <ac:spMk id="3" creationId="{8D6FA04C-DE53-ADC2-8782-AF85D481E65A}"/>
          </ac:spMkLst>
        </pc:spChg>
        <pc:spChg chg="add mod">
          <ac:chgData name="Γιάννης Κορογιαννάκης" userId="f30a949342498e5d" providerId="LiveId" clId="{69432BCC-52A4-46F0-879F-B18FBEB2FBFA}" dt="2023-06-12T16:46:13.369" v="7204" actId="1076"/>
          <ac:spMkLst>
            <pc:docMk/>
            <pc:sldMk cId="340495964" sldId="276"/>
            <ac:spMk id="7" creationId="{125CAFF1-DAAF-E375-8CDC-191E173C17DB}"/>
          </ac:spMkLst>
        </pc:spChg>
        <pc:picChg chg="add mod">
          <ac:chgData name="Γιάννης Κορογιαννάκης" userId="f30a949342498e5d" providerId="LiveId" clId="{69432BCC-52A4-46F0-879F-B18FBEB2FBFA}" dt="2023-06-12T12:51:46.335" v="7116" actId="1076"/>
          <ac:picMkLst>
            <pc:docMk/>
            <pc:sldMk cId="340495964" sldId="276"/>
            <ac:picMk id="4" creationId="{FD2E2A16-A7E6-968A-C139-EFBF454607BF}"/>
          </ac:picMkLst>
        </pc:picChg>
        <pc:picChg chg="add mod">
          <ac:chgData name="Γιάννης Κορογιαννάκης" userId="f30a949342498e5d" providerId="LiveId" clId="{69432BCC-52A4-46F0-879F-B18FBEB2FBFA}" dt="2023-06-12T12:51:51.731" v="7117" actId="1076"/>
          <ac:picMkLst>
            <pc:docMk/>
            <pc:sldMk cId="340495964" sldId="276"/>
            <ac:picMk id="5" creationId="{1FAC55E4-41E4-8266-3868-FC4AA5F1B6B4}"/>
          </ac:picMkLst>
        </pc:picChg>
        <pc:picChg chg="add mod">
          <ac:chgData name="Γιάννης Κορογιαννάκης" userId="f30a949342498e5d" providerId="LiveId" clId="{69432BCC-52A4-46F0-879F-B18FBEB2FBFA}" dt="2023-06-12T16:46:07.256" v="7203" actId="1076"/>
          <ac:picMkLst>
            <pc:docMk/>
            <pc:sldMk cId="340495964" sldId="276"/>
            <ac:picMk id="6" creationId="{57C11623-D043-D3B4-3735-CCF779F88D2A}"/>
          </ac:picMkLst>
        </pc:picChg>
      </pc:sldChg>
      <pc:sldChg chg="addSp delSp modSp new del mod">
        <pc:chgData name="Γιάννης Κορογιαννάκης" userId="f30a949342498e5d" providerId="LiveId" clId="{69432BCC-52A4-46F0-879F-B18FBEB2FBFA}" dt="2023-06-12T16:43:54.832" v="7196" actId="47"/>
        <pc:sldMkLst>
          <pc:docMk/>
          <pc:sldMk cId="1919777002" sldId="277"/>
        </pc:sldMkLst>
        <pc:spChg chg="del">
          <ac:chgData name="Γιάννης Κορογιαννάκης" userId="f30a949342498e5d" providerId="LiveId" clId="{69432BCC-52A4-46F0-879F-B18FBEB2FBFA}" dt="2023-06-12T16:37:33.867" v="7122" actId="478"/>
          <ac:spMkLst>
            <pc:docMk/>
            <pc:sldMk cId="1919777002" sldId="277"/>
            <ac:spMk id="2" creationId="{7698E9CA-F812-A297-ED4C-7683D5DB3FAE}"/>
          </ac:spMkLst>
        </pc:spChg>
        <pc:spChg chg="del">
          <ac:chgData name="Γιάννης Κορογιαννάκης" userId="f30a949342498e5d" providerId="LiveId" clId="{69432BCC-52A4-46F0-879F-B18FBEB2FBFA}" dt="2023-06-12T16:37:35.316" v="7123" actId="478"/>
          <ac:spMkLst>
            <pc:docMk/>
            <pc:sldMk cId="1919777002" sldId="277"/>
            <ac:spMk id="3" creationId="{E8575AC8-05CF-FD43-7F34-03D0523FBC92}"/>
          </ac:spMkLst>
        </pc:spChg>
        <pc:spChg chg="add del mod">
          <ac:chgData name="Γιάννης Κορογιαννάκης" userId="f30a949342498e5d" providerId="LiveId" clId="{69432BCC-52A4-46F0-879F-B18FBEB2FBFA}" dt="2023-06-12T16:43:50.617" v="7194" actId="478"/>
          <ac:spMkLst>
            <pc:docMk/>
            <pc:sldMk cId="1919777002" sldId="277"/>
            <ac:spMk id="4" creationId="{7F26D307-F5BC-1294-D12F-AE6DB642F424}"/>
          </ac:spMkLst>
        </pc:spChg>
        <pc:spChg chg="add del mod">
          <ac:chgData name="Γιάννης Κορογιαννάκης" userId="f30a949342498e5d" providerId="LiveId" clId="{69432BCC-52A4-46F0-879F-B18FBEB2FBFA}" dt="2023-06-12T16:40:34.512" v="7163" actId="22"/>
          <ac:spMkLst>
            <pc:docMk/>
            <pc:sldMk cId="1919777002" sldId="277"/>
            <ac:spMk id="6" creationId="{91EA165F-F5B8-FAE5-79BF-EB7C5F67F92A}"/>
          </ac:spMkLst>
        </pc:spChg>
        <pc:spChg chg="add del mod">
          <ac:chgData name="Γιάννης Κορογιαννάκης" userId="f30a949342498e5d" providerId="LiveId" clId="{69432BCC-52A4-46F0-879F-B18FBEB2FBFA}" dt="2023-06-12T16:43:51.854" v="7195" actId="478"/>
          <ac:spMkLst>
            <pc:docMk/>
            <pc:sldMk cId="1919777002" sldId="277"/>
            <ac:spMk id="8" creationId="{98B7E21F-E817-A0AE-2381-B4A78DA7B3E2}"/>
          </ac:spMkLst>
        </pc:spChg>
        <pc:spChg chg="add del mod">
          <ac:chgData name="Γιάννης Κορογιαννάκης" userId="f30a949342498e5d" providerId="LiveId" clId="{69432BCC-52A4-46F0-879F-B18FBEB2FBFA}" dt="2023-06-12T16:43:48.939" v="7193" actId="478"/>
          <ac:spMkLst>
            <pc:docMk/>
            <pc:sldMk cId="1919777002" sldId="277"/>
            <ac:spMk id="10" creationId="{18E6830B-CC45-737C-90D8-BAFE01B5532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7AC47-1B1E-45A6-A9EE-84DB4305B293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l-GR"/>
        </a:p>
      </dgm:t>
    </dgm:pt>
    <dgm:pt modelId="{52838265-2E69-4AD7-A827-EE952635455B}">
      <dgm:prSet phldrT="[Κείμενο]"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Κύρια Ερωτήματα</a:t>
          </a:r>
        </a:p>
      </dgm:t>
    </dgm:pt>
    <dgm:pt modelId="{74E6DBA8-3B64-46DB-857F-677B80CB7AFF}" type="parTrans" cxnId="{4E1C2C75-BACF-4D56-B041-C54E08E20350}">
      <dgm:prSet/>
      <dgm:spPr/>
      <dgm:t>
        <a:bodyPr/>
        <a:lstStyle/>
        <a:p>
          <a:endParaRPr lang="el-GR">
            <a:solidFill>
              <a:srgbClr val="286D9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2FEF03-E2C2-4BFE-B12F-9BAB908B51FE}" type="sibTrans" cxnId="{4E1C2C75-BACF-4D56-B041-C54E08E20350}">
      <dgm:prSet/>
      <dgm:spPr/>
      <dgm:t>
        <a:bodyPr/>
        <a:lstStyle/>
        <a:p>
          <a:endParaRPr lang="el-GR">
            <a:solidFill>
              <a:srgbClr val="286D9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3DD6D-22D4-441B-A263-143B628FE833}">
      <dgm:prSet phldrT="[Κείμενο]"/>
      <dgm:spPr/>
      <dgm:t>
        <a:bodyPr/>
        <a:lstStyle/>
        <a:p>
          <a:r>
            <a:rPr lang="el-GR">
              <a:latin typeface="Arial" panose="020B0604020202020204" pitchFamily="34" charset="0"/>
              <a:cs typeface="Arial" panose="020B0604020202020204" pitchFamily="34" charset="0"/>
            </a:rPr>
            <a:t>Ιστορική Αναδρομή</a:t>
          </a:r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51F794-85A0-4DCD-91C0-FA82DA299CFE}" type="parTrans" cxnId="{57FBB420-26B8-42A7-962A-74ADCAE1352C}">
      <dgm:prSet/>
      <dgm:spPr/>
      <dgm:t>
        <a:bodyPr/>
        <a:lstStyle/>
        <a:p>
          <a:endParaRPr lang="el-GR">
            <a:solidFill>
              <a:srgbClr val="286D9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5333A9-D453-4B31-AAA9-005379C92BFE}" type="sibTrans" cxnId="{57FBB420-26B8-42A7-962A-74ADCAE1352C}">
      <dgm:prSet/>
      <dgm:spPr/>
      <dgm:t>
        <a:bodyPr/>
        <a:lstStyle/>
        <a:p>
          <a:endParaRPr lang="el-GR">
            <a:solidFill>
              <a:srgbClr val="286D9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3A79B-B927-4783-92E3-DA3BB9A2FEA1}">
      <dgm:prSet phldrT="[Κείμενο]"/>
      <dgm:spPr/>
      <dgm:t>
        <a:bodyPr/>
        <a:lstStyle/>
        <a:p>
          <a:r>
            <a:rPr lang="el-GR">
              <a:latin typeface="Arial" panose="020B0604020202020204" pitchFamily="34" charset="0"/>
              <a:cs typeface="Arial" panose="020B0604020202020204" pitchFamily="34" charset="0"/>
            </a:rPr>
            <a:t>Εμπιστοσύνη των αγορών</a:t>
          </a:r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82CA6D-D899-486F-A10C-9918AB57E08C}" type="parTrans" cxnId="{1C9CDB4F-7FA3-4A52-87E8-8FA8D13C20E0}">
      <dgm:prSet/>
      <dgm:spPr/>
      <dgm:t>
        <a:bodyPr/>
        <a:lstStyle/>
        <a:p>
          <a:endParaRPr lang="el-GR">
            <a:solidFill>
              <a:srgbClr val="286D9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81F7D-E5EE-4B5D-97A7-CC898E2901C9}" type="sibTrans" cxnId="{1C9CDB4F-7FA3-4A52-87E8-8FA8D13C20E0}">
      <dgm:prSet/>
      <dgm:spPr/>
      <dgm:t>
        <a:bodyPr/>
        <a:lstStyle/>
        <a:p>
          <a:endParaRPr lang="el-GR">
            <a:solidFill>
              <a:srgbClr val="286D9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20D57-D5A4-4E79-9000-D57ACE251191}">
      <dgm:prSet phldrT="[Κείμενο]"/>
      <dgm:spPr/>
      <dgm:t>
        <a:bodyPr/>
        <a:lstStyle/>
        <a:p>
          <a:r>
            <a:rPr lang="el-GR">
              <a:latin typeface="Arial" panose="020B0604020202020204" pitchFamily="34" charset="0"/>
              <a:cs typeface="Arial" panose="020B0604020202020204" pitchFamily="34" charset="0"/>
            </a:rPr>
            <a:t>Συμπεράσματα</a:t>
          </a:r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960729-73B9-4602-8D51-F923CCC41390}" type="parTrans" cxnId="{C08FB73A-A7B1-435E-99C2-1A8338BD5D44}">
      <dgm:prSet/>
      <dgm:spPr/>
      <dgm:t>
        <a:bodyPr/>
        <a:lstStyle/>
        <a:p>
          <a:endParaRPr lang="el-GR">
            <a:solidFill>
              <a:srgbClr val="286D9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739D65-E1E7-490F-88B1-0EC2C5658CDD}" type="sibTrans" cxnId="{C08FB73A-A7B1-435E-99C2-1A8338BD5D44}">
      <dgm:prSet/>
      <dgm:spPr/>
      <dgm:t>
        <a:bodyPr/>
        <a:lstStyle/>
        <a:p>
          <a:endParaRPr lang="el-GR">
            <a:solidFill>
              <a:srgbClr val="286D9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C38CE-4AE8-4A23-A061-5A4CDE6C9342}" type="pres">
      <dgm:prSet presAssocID="{5077AC47-1B1E-45A6-A9EE-84DB4305B293}" presName="Name0" presStyleCnt="0">
        <dgm:presLayoutVars>
          <dgm:chMax val="7"/>
          <dgm:chPref val="7"/>
          <dgm:dir/>
        </dgm:presLayoutVars>
      </dgm:prSet>
      <dgm:spPr/>
    </dgm:pt>
    <dgm:pt modelId="{A9455A33-C663-41F8-9429-2576F399D5A5}" type="pres">
      <dgm:prSet presAssocID="{5077AC47-1B1E-45A6-A9EE-84DB4305B293}" presName="Name1" presStyleCnt="0"/>
      <dgm:spPr/>
    </dgm:pt>
    <dgm:pt modelId="{C4B155F6-0506-4A7D-A724-04F2E13C3D9D}" type="pres">
      <dgm:prSet presAssocID="{5077AC47-1B1E-45A6-A9EE-84DB4305B293}" presName="cycle" presStyleCnt="0"/>
      <dgm:spPr/>
    </dgm:pt>
    <dgm:pt modelId="{9D03765C-BC1A-4902-8D09-A5F6441BCA0F}" type="pres">
      <dgm:prSet presAssocID="{5077AC47-1B1E-45A6-A9EE-84DB4305B293}" presName="srcNode" presStyleLbl="node1" presStyleIdx="0" presStyleCnt="4"/>
      <dgm:spPr/>
    </dgm:pt>
    <dgm:pt modelId="{3040F10E-8A4E-4C1B-A55F-974F048E7D03}" type="pres">
      <dgm:prSet presAssocID="{5077AC47-1B1E-45A6-A9EE-84DB4305B293}" presName="conn" presStyleLbl="parChTrans1D2" presStyleIdx="0" presStyleCnt="1"/>
      <dgm:spPr/>
    </dgm:pt>
    <dgm:pt modelId="{1CC67D66-F112-4931-8776-8A15AEC941E5}" type="pres">
      <dgm:prSet presAssocID="{5077AC47-1B1E-45A6-A9EE-84DB4305B293}" presName="extraNode" presStyleLbl="node1" presStyleIdx="0" presStyleCnt="4"/>
      <dgm:spPr/>
    </dgm:pt>
    <dgm:pt modelId="{B6DE0762-A4FC-4510-9E7F-B11A93A879D7}" type="pres">
      <dgm:prSet presAssocID="{5077AC47-1B1E-45A6-A9EE-84DB4305B293}" presName="dstNode" presStyleLbl="node1" presStyleIdx="0" presStyleCnt="4"/>
      <dgm:spPr/>
    </dgm:pt>
    <dgm:pt modelId="{672545F1-BC36-4D7C-B874-0D5F4D158A5B}" type="pres">
      <dgm:prSet presAssocID="{52838265-2E69-4AD7-A827-EE952635455B}" presName="text_1" presStyleLbl="node1" presStyleIdx="0" presStyleCnt="4">
        <dgm:presLayoutVars>
          <dgm:bulletEnabled val="1"/>
        </dgm:presLayoutVars>
      </dgm:prSet>
      <dgm:spPr/>
    </dgm:pt>
    <dgm:pt modelId="{868B2DD0-C58F-4546-9F99-17E0377E9C7F}" type="pres">
      <dgm:prSet presAssocID="{52838265-2E69-4AD7-A827-EE952635455B}" presName="accent_1" presStyleCnt="0"/>
      <dgm:spPr/>
    </dgm:pt>
    <dgm:pt modelId="{CD5F0BB4-DB92-4407-98AD-3ACBE8CE01F5}" type="pres">
      <dgm:prSet presAssocID="{52838265-2E69-4AD7-A827-EE952635455B}" presName="accentRepeatNode" presStyleLbl="solidFgAcc1" presStyleIdx="0" presStyleCnt="4"/>
      <dgm:spPr/>
    </dgm:pt>
    <dgm:pt modelId="{EA1375BC-B860-47C4-90BB-AE50BAF0ACB8}" type="pres">
      <dgm:prSet presAssocID="{BFB3DD6D-22D4-441B-A263-143B628FE833}" presName="text_2" presStyleLbl="node1" presStyleIdx="1" presStyleCnt="4">
        <dgm:presLayoutVars>
          <dgm:bulletEnabled val="1"/>
        </dgm:presLayoutVars>
      </dgm:prSet>
      <dgm:spPr/>
    </dgm:pt>
    <dgm:pt modelId="{A789EEAA-8612-4537-B059-E435AD1B5B55}" type="pres">
      <dgm:prSet presAssocID="{BFB3DD6D-22D4-441B-A263-143B628FE833}" presName="accent_2" presStyleCnt="0"/>
      <dgm:spPr/>
    </dgm:pt>
    <dgm:pt modelId="{1665D854-486E-4338-B72A-0DE1D8F3B8FC}" type="pres">
      <dgm:prSet presAssocID="{BFB3DD6D-22D4-441B-A263-143B628FE833}" presName="accentRepeatNode" presStyleLbl="solidFgAcc1" presStyleIdx="1" presStyleCnt="4"/>
      <dgm:spPr/>
    </dgm:pt>
    <dgm:pt modelId="{95D7231B-BB45-402F-9B80-4DB9FBE7D517}" type="pres">
      <dgm:prSet presAssocID="{C523A79B-B927-4783-92E3-DA3BB9A2FEA1}" presName="text_3" presStyleLbl="node1" presStyleIdx="2" presStyleCnt="4">
        <dgm:presLayoutVars>
          <dgm:bulletEnabled val="1"/>
        </dgm:presLayoutVars>
      </dgm:prSet>
      <dgm:spPr/>
    </dgm:pt>
    <dgm:pt modelId="{910B9B26-EAEF-42D4-9D53-CF148EFB9973}" type="pres">
      <dgm:prSet presAssocID="{C523A79B-B927-4783-92E3-DA3BB9A2FEA1}" presName="accent_3" presStyleCnt="0"/>
      <dgm:spPr/>
    </dgm:pt>
    <dgm:pt modelId="{65A60D81-3C33-43D5-9CBE-0526262A4762}" type="pres">
      <dgm:prSet presAssocID="{C523A79B-B927-4783-92E3-DA3BB9A2FEA1}" presName="accentRepeatNode" presStyleLbl="solidFgAcc1" presStyleIdx="2" presStyleCnt="4"/>
      <dgm:spPr/>
    </dgm:pt>
    <dgm:pt modelId="{31B7750C-7126-40CB-B4C0-67B7D6FA680E}" type="pres">
      <dgm:prSet presAssocID="{B6820D57-D5A4-4E79-9000-D57ACE251191}" presName="text_4" presStyleLbl="node1" presStyleIdx="3" presStyleCnt="4">
        <dgm:presLayoutVars>
          <dgm:bulletEnabled val="1"/>
        </dgm:presLayoutVars>
      </dgm:prSet>
      <dgm:spPr/>
    </dgm:pt>
    <dgm:pt modelId="{235F778A-CF38-4C14-A83F-862E9EF1B28B}" type="pres">
      <dgm:prSet presAssocID="{B6820D57-D5A4-4E79-9000-D57ACE251191}" presName="accent_4" presStyleCnt="0"/>
      <dgm:spPr/>
    </dgm:pt>
    <dgm:pt modelId="{5B5E771F-2D90-4744-BCDE-B2B1BB9F4FE7}" type="pres">
      <dgm:prSet presAssocID="{B6820D57-D5A4-4E79-9000-D57ACE251191}" presName="accentRepeatNode" presStyleLbl="solidFgAcc1" presStyleIdx="3" presStyleCnt="4"/>
      <dgm:spPr/>
    </dgm:pt>
  </dgm:ptLst>
  <dgm:cxnLst>
    <dgm:cxn modelId="{57FBB420-26B8-42A7-962A-74ADCAE1352C}" srcId="{5077AC47-1B1E-45A6-A9EE-84DB4305B293}" destId="{BFB3DD6D-22D4-441B-A263-143B628FE833}" srcOrd="1" destOrd="0" parTransId="{5A51F794-85A0-4DCD-91C0-FA82DA299CFE}" sibTransId="{375333A9-D453-4B31-AAA9-005379C92BFE}"/>
    <dgm:cxn modelId="{C08FB73A-A7B1-435E-99C2-1A8338BD5D44}" srcId="{5077AC47-1B1E-45A6-A9EE-84DB4305B293}" destId="{B6820D57-D5A4-4E79-9000-D57ACE251191}" srcOrd="3" destOrd="0" parTransId="{26960729-73B9-4602-8D51-F923CCC41390}" sibTransId="{FE739D65-E1E7-490F-88B1-0EC2C5658CDD}"/>
    <dgm:cxn modelId="{1C9CDB4F-7FA3-4A52-87E8-8FA8D13C20E0}" srcId="{5077AC47-1B1E-45A6-A9EE-84DB4305B293}" destId="{C523A79B-B927-4783-92E3-DA3BB9A2FEA1}" srcOrd="2" destOrd="0" parTransId="{9E82CA6D-D899-486F-A10C-9918AB57E08C}" sibTransId="{DBA81F7D-E5EE-4B5D-97A7-CC898E2901C9}"/>
    <dgm:cxn modelId="{1677856F-9355-415B-A6E2-92DBCE31349A}" type="presOf" srcId="{52838265-2E69-4AD7-A827-EE952635455B}" destId="{672545F1-BC36-4D7C-B874-0D5F4D158A5B}" srcOrd="0" destOrd="0" presId="urn:microsoft.com/office/officeart/2008/layout/VerticalCurvedList"/>
    <dgm:cxn modelId="{4E1C2C75-BACF-4D56-B041-C54E08E20350}" srcId="{5077AC47-1B1E-45A6-A9EE-84DB4305B293}" destId="{52838265-2E69-4AD7-A827-EE952635455B}" srcOrd="0" destOrd="0" parTransId="{74E6DBA8-3B64-46DB-857F-677B80CB7AFF}" sibTransId="{4C2FEF03-E2C2-4BFE-B12F-9BAB908B51FE}"/>
    <dgm:cxn modelId="{E1D41087-5D77-4B17-AD74-880221082829}" type="presOf" srcId="{5077AC47-1B1E-45A6-A9EE-84DB4305B293}" destId="{F6FC38CE-4AE8-4A23-A061-5A4CDE6C9342}" srcOrd="0" destOrd="0" presId="urn:microsoft.com/office/officeart/2008/layout/VerticalCurvedList"/>
    <dgm:cxn modelId="{7DA912B1-DEFF-4035-8224-B7172FE57D13}" type="presOf" srcId="{4C2FEF03-E2C2-4BFE-B12F-9BAB908B51FE}" destId="{3040F10E-8A4E-4C1B-A55F-974F048E7D03}" srcOrd="0" destOrd="0" presId="urn:microsoft.com/office/officeart/2008/layout/VerticalCurvedList"/>
    <dgm:cxn modelId="{7F70AFE5-D152-40A2-994D-A2CB4EB05296}" type="presOf" srcId="{C523A79B-B927-4783-92E3-DA3BB9A2FEA1}" destId="{95D7231B-BB45-402F-9B80-4DB9FBE7D517}" srcOrd="0" destOrd="0" presId="urn:microsoft.com/office/officeart/2008/layout/VerticalCurvedList"/>
    <dgm:cxn modelId="{8A2731FC-8C5E-4622-9E28-56A25A5972B3}" type="presOf" srcId="{BFB3DD6D-22D4-441B-A263-143B628FE833}" destId="{EA1375BC-B860-47C4-90BB-AE50BAF0ACB8}" srcOrd="0" destOrd="0" presId="urn:microsoft.com/office/officeart/2008/layout/VerticalCurvedList"/>
    <dgm:cxn modelId="{C94E01FE-9924-4056-A91F-0C3188AF1DBB}" type="presOf" srcId="{B6820D57-D5A4-4E79-9000-D57ACE251191}" destId="{31B7750C-7126-40CB-B4C0-67B7D6FA680E}" srcOrd="0" destOrd="0" presId="urn:microsoft.com/office/officeart/2008/layout/VerticalCurvedList"/>
    <dgm:cxn modelId="{8910572A-3573-467C-905D-AD693ECB330D}" type="presParOf" srcId="{F6FC38CE-4AE8-4A23-A061-5A4CDE6C9342}" destId="{A9455A33-C663-41F8-9429-2576F399D5A5}" srcOrd="0" destOrd="0" presId="urn:microsoft.com/office/officeart/2008/layout/VerticalCurvedList"/>
    <dgm:cxn modelId="{4EB6389C-50ED-4D0D-A920-86C787B37352}" type="presParOf" srcId="{A9455A33-C663-41F8-9429-2576F399D5A5}" destId="{C4B155F6-0506-4A7D-A724-04F2E13C3D9D}" srcOrd="0" destOrd="0" presId="urn:microsoft.com/office/officeart/2008/layout/VerticalCurvedList"/>
    <dgm:cxn modelId="{E603D99B-4DA0-4DEC-8F1F-DB7C3731CA4B}" type="presParOf" srcId="{C4B155F6-0506-4A7D-A724-04F2E13C3D9D}" destId="{9D03765C-BC1A-4902-8D09-A5F6441BCA0F}" srcOrd="0" destOrd="0" presId="urn:microsoft.com/office/officeart/2008/layout/VerticalCurvedList"/>
    <dgm:cxn modelId="{05025F54-528C-4284-B9D6-1A2C433B4C38}" type="presParOf" srcId="{C4B155F6-0506-4A7D-A724-04F2E13C3D9D}" destId="{3040F10E-8A4E-4C1B-A55F-974F048E7D03}" srcOrd="1" destOrd="0" presId="urn:microsoft.com/office/officeart/2008/layout/VerticalCurvedList"/>
    <dgm:cxn modelId="{500491D6-554F-403C-87AB-821836383CE8}" type="presParOf" srcId="{C4B155F6-0506-4A7D-A724-04F2E13C3D9D}" destId="{1CC67D66-F112-4931-8776-8A15AEC941E5}" srcOrd="2" destOrd="0" presId="urn:microsoft.com/office/officeart/2008/layout/VerticalCurvedList"/>
    <dgm:cxn modelId="{6AF71BAC-6D61-4119-A614-946BDE181F54}" type="presParOf" srcId="{C4B155F6-0506-4A7D-A724-04F2E13C3D9D}" destId="{B6DE0762-A4FC-4510-9E7F-B11A93A879D7}" srcOrd="3" destOrd="0" presId="urn:microsoft.com/office/officeart/2008/layout/VerticalCurvedList"/>
    <dgm:cxn modelId="{303166FA-D94D-4575-845D-E3C89C99FC9B}" type="presParOf" srcId="{A9455A33-C663-41F8-9429-2576F399D5A5}" destId="{672545F1-BC36-4D7C-B874-0D5F4D158A5B}" srcOrd="1" destOrd="0" presId="urn:microsoft.com/office/officeart/2008/layout/VerticalCurvedList"/>
    <dgm:cxn modelId="{7E9DBB86-8DDB-4647-8701-C3C55AD8E438}" type="presParOf" srcId="{A9455A33-C663-41F8-9429-2576F399D5A5}" destId="{868B2DD0-C58F-4546-9F99-17E0377E9C7F}" srcOrd="2" destOrd="0" presId="urn:microsoft.com/office/officeart/2008/layout/VerticalCurvedList"/>
    <dgm:cxn modelId="{1370125E-C91A-4201-8594-29BF4A20FCEA}" type="presParOf" srcId="{868B2DD0-C58F-4546-9F99-17E0377E9C7F}" destId="{CD5F0BB4-DB92-4407-98AD-3ACBE8CE01F5}" srcOrd="0" destOrd="0" presId="urn:microsoft.com/office/officeart/2008/layout/VerticalCurvedList"/>
    <dgm:cxn modelId="{89603A29-068A-494C-B59E-D6950976C586}" type="presParOf" srcId="{A9455A33-C663-41F8-9429-2576F399D5A5}" destId="{EA1375BC-B860-47C4-90BB-AE50BAF0ACB8}" srcOrd="3" destOrd="0" presId="urn:microsoft.com/office/officeart/2008/layout/VerticalCurvedList"/>
    <dgm:cxn modelId="{9E447A63-E143-4682-A7BF-ADD76B4830C4}" type="presParOf" srcId="{A9455A33-C663-41F8-9429-2576F399D5A5}" destId="{A789EEAA-8612-4537-B059-E435AD1B5B55}" srcOrd="4" destOrd="0" presId="urn:microsoft.com/office/officeart/2008/layout/VerticalCurvedList"/>
    <dgm:cxn modelId="{B1B16EBD-D4B5-4C5E-A878-35D6AA6EDA3F}" type="presParOf" srcId="{A789EEAA-8612-4537-B059-E435AD1B5B55}" destId="{1665D854-486E-4338-B72A-0DE1D8F3B8FC}" srcOrd="0" destOrd="0" presId="urn:microsoft.com/office/officeart/2008/layout/VerticalCurvedList"/>
    <dgm:cxn modelId="{9DD10349-61B3-471D-9E0D-843F703E02FE}" type="presParOf" srcId="{A9455A33-C663-41F8-9429-2576F399D5A5}" destId="{95D7231B-BB45-402F-9B80-4DB9FBE7D517}" srcOrd="5" destOrd="0" presId="urn:microsoft.com/office/officeart/2008/layout/VerticalCurvedList"/>
    <dgm:cxn modelId="{AD4DAB43-30E5-4529-B1CE-D727E9C3ED63}" type="presParOf" srcId="{A9455A33-C663-41F8-9429-2576F399D5A5}" destId="{910B9B26-EAEF-42D4-9D53-CF148EFB9973}" srcOrd="6" destOrd="0" presId="urn:microsoft.com/office/officeart/2008/layout/VerticalCurvedList"/>
    <dgm:cxn modelId="{26BB3D8B-CF11-44BD-8A5A-B68802974D21}" type="presParOf" srcId="{910B9B26-EAEF-42D4-9D53-CF148EFB9973}" destId="{65A60D81-3C33-43D5-9CBE-0526262A4762}" srcOrd="0" destOrd="0" presId="urn:microsoft.com/office/officeart/2008/layout/VerticalCurvedList"/>
    <dgm:cxn modelId="{039B8E3A-378E-4397-9C75-9F26BA644638}" type="presParOf" srcId="{A9455A33-C663-41F8-9429-2576F399D5A5}" destId="{31B7750C-7126-40CB-B4C0-67B7D6FA680E}" srcOrd="7" destOrd="0" presId="urn:microsoft.com/office/officeart/2008/layout/VerticalCurvedList"/>
    <dgm:cxn modelId="{CE4BEEE3-5006-4D47-BF49-72C7FBFC0127}" type="presParOf" srcId="{A9455A33-C663-41F8-9429-2576F399D5A5}" destId="{235F778A-CF38-4C14-A83F-862E9EF1B28B}" srcOrd="8" destOrd="0" presId="urn:microsoft.com/office/officeart/2008/layout/VerticalCurvedList"/>
    <dgm:cxn modelId="{9D4327EE-A077-44D1-9259-EB307454CE7F}" type="presParOf" srcId="{235F778A-CF38-4C14-A83F-862E9EF1B28B}" destId="{5B5E771F-2D90-4744-BCDE-B2B1BB9F4FE7}" srcOrd="0" destOrd="0" presId="urn:microsoft.com/office/officeart/2008/layout/VerticalCurvedList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0F10E-8A4E-4C1B-A55F-974F048E7D03}">
      <dsp:nvSpPr>
        <dsp:cNvPr id="0" name=""/>
        <dsp:cNvSpPr/>
      </dsp:nvSpPr>
      <dsp:spPr>
        <a:xfrm>
          <a:off x="-4699704" y="-720426"/>
          <a:ext cx="5597986" cy="5597986"/>
        </a:xfrm>
        <a:prstGeom prst="blockArc">
          <a:avLst>
            <a:gd name="adj1" fmla="val 18900000"/>
            <a:gd name="adj2" fmla="val 2700000"/>
            <a:gd name="adj3" fmla="val 386"/>
          </a:avLst>
        </a:pr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545F1-BC36-4D7C-B874-0D5F4D158A5B}">
      <dsp:nvSpPr>
        <dsp:cNvPr id="0" name=""/>
        <dsp:cNvSpPr/>
      </dsp:nvSpPr>
      <dsp:spPr>
        <a:xfrm>
          <a:off x="470466" y="319600"/>
          <a:ext cx="6978919" cy="6395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630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 dirty="0">
              <a:latin typeface="Arial" panose="020B0604020202020204" pitchFamily="34" charset="0"/>
              <a:cs typeface="Arial" panose="020B0604020202020204" pitchFamily="34" charset="0"/>
            </a:rPr>
            <a:t>Κύρια Ερωτήματα</a:t>
          </a:r>
        </a:p>
      </dsp:txBody>
      <dsp:txXfrm>
        <a:off x="470466" y="319600"/>
        <a:ext cx="6978919" cy="639533"/>
      </dsp:txXfrm>
    </dsp:sp>
    <dsp:sp modelId="{CD5F0BB4-DB92-4407-98AD-3ACBE8CE01F5}">
      <dsp:nvSpPr>
        <dsp:cNvPr id="0" name=""/>
        <dsp:cNvSpPr/>
      </dsp:nvSpPr>
      <dsp:spPr>
        <a:xfrm>
          <a:off x="70758" y="239658"/>
          <a:ext cx="799416" cy="799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375BC-B860-47C4-90BB-AE50BAF0ACB8}">
      <dsp:nvSpPr>
        <dsp:cNvPr id="0" name=""/>
        <dsp:cNvSpPr/>
      </dsp:nvSpPr>
      <dsp:spPr>
        <a:xfrm>
          <a:off x="837126" y="1279066"/>
          <a:ext cx="6612260" cy="6395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630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>
              <a:latin typeface="Arial" panose="020B0604020202020204" pitchFamily="34" charset="0"/>
              <a:cs typeface="Arial" panose="020B0604020202020204" pitchFamily="34" charset="0"/>
            </a:rPr>
            <a:t>Ιστορική Αναδρομή</a:t>
          </a:r>
          <a:endParaRPr lang="el-GR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7126" y="1279066"/>
        <a:ext cx="6612260" cy="639533"/>
      </dsp:txXfrm>
    </dsp:sp>
    <dsp:sp modelId="{1665D854-486E-4338-B72A-0DE1D8F3B8FC}">
      <dsp:nvSpPr>
        <dsp:cNvPr id="0" name=""/>
        <dsp:cNvSpPr/>
      </dsp:nvSpPr>
      <dsp:spPr>
        <a:xfrm>
          <a:off x="437417" y="1199125"/>
          <a:ext cx="799416" cy="799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7231B-BB45-402F-9B80-4DB9FBE7D517}">
      <dsp:nvSpPr>
        <dsp:cNvPr id="0" name=""/>
        <dsp:cNvSpPr/>
      </dsp:nvSpPr>
      <dsp:spPr>
        <a:xfrm>
          <a:off x="837126" y="2238532"/>
          <a:ext cx="6612260" cy="6395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630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>
              <a:latin typeface="Arial" panose="020B0604020202020204" pitchFamily="34" charset="0"/>
              <a:cs typeface="Arial" panose="020B0604020202020204" pitchFamily="34" charset="0"/>
            </a:rPr>
            <a:t>Εμπιστοσύνη των αγορών</a:t>
          </a:r>
          <a:endParaRPr lang="el-GR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7126" y="2238532"/>
        <a:ext cx="6612260" cy="639533"/>
      </dsp:txXfrm>
    </dsp:sp>
    <dsp:sp modelId="{65A60D81-3C33-43D5-9CBE-0526262A4762}">
      <dsp:nvSpPr>
        <dsp:cNvPr id="0" name=""/>
        <dsp:cNvSpPr/>
      </dsp:nvSpPr>
      <dsp:spPr>
        <a:xfrm>
          <a:off x="437417" y="2158591"/>
          <a:ext cx="799416" cy="799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7750C-7126-40CB-B4C0-67B7D6FA680E}">
      <dsp:nvSpPr>
        <dsp:cNvPr id="0" name=""/>
        <dsp:cNvSpPr/>
      </dsp:nvSpPr>
      <dsp:spPr>
        <a:xfrm>
          <a:off x="470466" y="3197999"/>
          <a:ext cx="6978919" cy="6395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630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>
              <a:latin typeface="Arial" panose="020B0604020202020204" pitchFamily="34" charset="0"/>
              <a:cs typeface="Arial" panose="020B0604020202020204" pitchFamily="34" charset="0"/>
            </a:rPr>
            <a:t>Συμπεράσματα</a:t>
          </a:r>
          <a:endParaRPr lang="el-GR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466" y="3197999"/>
        <a:ext cx="6978919" cy="639533"/>
      </dsp:txXfrm>
    </dsp:sp>
    <dsp:sp modelId="{5B5E771F-2D90-4744-BCDE-B2B1BB9F4FE7}">
      <dsp:nvSpPr>
        <dsp:cNvPr id="0" name=""/>
        <dsp:cNvSpPr/>
      </dsp:nvSpPr>
      <dsp:spPr>
        <a:xfrm>
          <a:off x="70758" y="3118057"/>
          <a:ext cx="799416" cy="799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33F8F-6920-45D0-B3AA-288BBA6C7F49}" type="datetimeFigureOut">
              <a:rPr lang="el-GR" smtClean="0"/>
              <a:t>25/6/23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A88C-8953-4414-99E0-75C87EB2F0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996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esifo.org/DocDL/CESifo-Forum-2022-1-philippopoulos-economides-growth-in-greece-january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2D231B-C8CC-3D05-BEB9-99AA585C8448}"/>
              </a:ext>
            </a:extLst>
          </p:cNvPr>
          <p:cNvSpPr txBox="1"/>
          <p:nvPr/>
        </p:nvSpPr>
        <p:spPr>
          <a:xfrm>
            <a:off x="1140153" y="530957"/>
            <a:ext cx="8108181" cy="830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400" b="1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Δημόσιο χρέος και οικονομική ανάπτυξη στην Ελλάδα</a:t>
            </a:r>
          </a:p>
          <a:p>
            <a:pPr algn="ctr"/>
            <a:r>
              <a:rPr lang="el-GR" sz="2400" b="1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 ακολουθεί;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620606A-95EC-36E6-E973-C8C37C3D8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12" y="4757937"/>
            <a:ext cx="1209571" cy="200481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CC738272-1184-4E0F-EDC2-F07128DB4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2388" t="6059" r="2349" b="12906"/>
          <a:stretch/>
        </p:blipFill>
        <p:spPr>
          <a:xfrm>
            <a:off x="1427383" y="5651127"/>
            <a:ext cx="1146678" cy="111162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BA67149-BCB6-B86B-1033-A5A84E785E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17868" t="36209" r="39559" b="20784"/>
          <a:stretch/>
        </p:blipFill>
        <p:spPr>
          <a:xfrm>
            <a:off x="2598961" y="1808549"/>
            <a:ext cx="5190564" cy="2949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286D9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9AA8E3-D572-C475-3FF6-9E57734B806D}"/>
              </a:ext>
            </a:extLst>
          </p:cNvPr>
          <p:cNvSpPr txBox="1"/>
          <p:nvPr/>
        </p:nvSpPr>
        <p:spPr>
          <a:xfrm>
            <a:off x="3056160" y="6116419"/>
            <a:ext cx="427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286D9F"/>
                </a:solidFill>
              </a:rPr>
              <a:t>Επίκουρη Καθηγήτρια Βέλλα Ευγενία</a:t>
            </a:r>
          </a:p>
          <a:p>
            <a:pPr algn="ctr"/>
            <a:r>
              <a:rPr lang="el-GR" dirty="0">
                <a:solidFill>
                  <a:srgbClr val="286D9F"/>
                </a:solidFill>
              </a:rPr>
              <a:t>Θέματα Διεθνούς Οικονομίας</a:t>
            </a:r>
          </a:p>
        </p:txBody>
      </p:sp>
    </p:spTree>
    <p:extLst>
      <p:ext uri="{BB962C8B-B14F-4D97-AF65-F5344CB8AC3E}">
        <p14:creationId xmlns:p14="http://schemas.microsoft.com/office/powerpoint/2010/main" val="96832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DB68EA9F-CB56-AB05-C1D7-A4AEBD13B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2" t="18955" r="53529" b="38562"/>
          <a:stretch/>
        </p:blipFill>
        <p:spPr>
          <a:xfrm>
            <a:off x="0" y="0"/>
            <a:ext cx="5576047" cy="3429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AE5F5AAF-4746-02D8-F31E-3746559BB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6" t="16340" r="53235" b="40914"/>
          <a:stretch/>
        </p:blipFill>
        <p:spPr>
          <a:xfrm>
            <a:off x="1" y="3429000"/>
            <a:ext cx="6095999" cy="34290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9EDDF9B-C157-A7E5-2610-A8F23264E5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62" t="32157" r="53603" b="25098"/>
          <a:stretch/>
        </p:blipFill>
        <p:spPr>
          <a:xfrm>
            <a:off x="6095999" y="0"/>
            <a:ext cx="6096000" cy="3429000"/>
          </a:xfrm>
          <a:prstGeom prst="rect">
            <a:avLst/>
          </a:prstGeom>
        </p:spPr>
      </p:pic>
      <p:sp>
        <p:nvSpPr>
          <p:cNvPr id="2" name="Σύμβολο αφαίρεσης 1">
            <a:extLst>
              <a:ext uri="{FF2B5EF4-FFF2-40B4-BE49-F238E27FC236}">
                <a16:creationId xmlns:a16="http://schemas.microsoft.com/office/drawing/2014/main" id="{9FD3208E-DB88-CD81-6506-6DF757197A4F}"/>
              </a:ext>
            </a:extLst>
          </p:cNvPr>
          <p:cNvSpPr/>
          <p:nvPr/>
        </p:nvSpPr>
        <p:spPr>
          <a:xfrm>
            <a:off x="-2202001" y="3357000"/>
            <a:ext cx="16596000" cy="144000"/>
          </a:xfrm>
          <a:prstGeom prst="mathMinus">
            <a:avLst/>
          </a:prstGeom>
          <a:solidFill>
            <a:srgbClr val="286D9F"/>
          </a:solidFill>
          <a:ln>
            <a:solidFill>
              <a:srgbClr val="286D9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ύμβολο αφαίρεσης 2">
            <a:extLst>
              <a:ext uri="{FF2B5EF4-FFF2-40B4-BE49-F238E27FC236}">
                <a16:creationId xmlns:a16="http://schemas.microsoft.com/office/drawing/2014/main" id="{2FECEA0F-4BED-FD69-F476-22819A428F77}"/>
              </a:ext>
            </a:extLst>
          </p:cNvPr>
          <p:cNvSpPr/>
          <p:nvPr/>
        </p:nvSpPr>
        <p:spPr>
          <a:xfrm rot="5400000">
            <a:off x="1416000" y="3339000"/>
            <a:ext cx="9360000" cy="180000"/>
          </a:xfrm>
          <a:prstGeom prst="mathMinus">
            <a:avLst/>
          </a:prstGeom>
          <a:solidFill>
            <a:srgbClr val="286D9F"/>
          </a:solidFill>
          <a:ln>
            <a:solidFill>
              <a:srgbClr val="286D9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371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156CC0-8092-B4D8-77A1-C40937FF437D}"/>
              </a:ext>
            </a:extLst>
          </p:cNvPr>
          <p:cNvSpPr txBox="1"/>
          <p:nvPr/>
        </p:nvSpPr>
        <p:spPr>
          <a:xfrm>
            <a:off x="487723" y="403412"/>
            <a:ext cx="5656613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l-GR" dirty="0"/>
              <a:t>Χρηματοπιστωτική Κρίση 2009 - 2016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33D1B-9E43-818E-0793-8438F391CB31}"/>
              </a:ext>
            </a:extLst>
          </p:cNvPr>
          <p:cNvSpPr txBox="1"/>
          <p:nvPr/>
        </p:nvSpPr>
        <p:spPr>
          <a:xfrm>
            <a:off x="423825" y="1601585"/>
            <a:ext cx="8818787" cy="3690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</a:rPr>
              <a:t>Δυσάρεστα νέα για τα δημόσια οικονομικά της χώρας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</a:rPr>
              <a:t>Κοινωνική αναταραχή, πολιτική πόλωση, αξιολογήσεις που εξέφρασαν φόβο για αφερεγγυότητα του κράτους, έλλειψη εμπιστοσύνης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</a:rPr>
              <a:t>Κατάρρευση του ΑΕΠ, εκτίναξη χρέους (%</a:t>
            </a:r>
            <a:r>
              <a:rPr lang="en-US" sz="2000" dirty="0">
                <a:solidFill>
                  <a:srgbClr val="286D9F"/>
                </a:solidFill>
              </a:rPr>
              <a:t> </a:t>
            </a:r>
            <a:r>
              <a:rPr lang="el-GR" sz="2000" dirty="0">
                <a:solidFill>
                  <a:srgbClr val="286D9F"/>
                </a:solidFill>
              </a:rPr>
              <a:t>ΑΕΠ)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</a:rPr>
              <a:t>Αποκλεισμός από ιδιωτικές κεφαλαιαγορές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</a:rPr>
              <a:t>Μνημόνια (2010, 2012, 2015) </a:t>
            </a:r>
          </a:p>
        </p:txBody>
      </p:sp>
    </p:spTree>
    <p:extLst>
      <p:ext uri="{BB962C8B-B14F-4D97-AF65-F5344CB8AC3E}">
        <p14:creationId xmlns:p14="http://schemas.microsoft.com/office/powerpoint/2010/main" val="231824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FD3460-2E3E-636C-B365-7ED20308968D}"/>
              </a:ext>
            </a:extLst>
          </p:cNvPr>
          <p:cNvSpPr txBox="1"/>
          <p:nvPr/>
        </p:nvSpPr>
        <p:spPr>
          <a:xfrm>
            <a:off x="278251" y="259977"/>
            <a:ext cx="3090911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l-GR" dirty="0"/>
              <a:t>Πανδημία </a:t>
            </a:r>
            <a:r>
              <a:rPr lang="en-US" dirty="0"/>
              <a:t>COVID 19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D62A7-90B7-4F45-2A42-971E720F8C2F}"/>
              </a:ext>
            </a:extLst>
          </p:cNvPr>
          <p:cNvSpPr txBox="1"/>
          <p:nvPr/>
        </p:nvSpPr>
        <p:spPr>
          <a:xfrm>
            <a:off x="278251" y="2305615"/>
            <a:ext cx="88926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το 2017 ξεκίνησε μία μικρή οικονομική ανάπτυξη</a:t>
            </a:r>
            <a:r>
              <a:rPr lang="en-US" sz="2000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2000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η οποία διακόπηκε από την πανδημία.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86D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πανδημία ανάγκασε την κυβέρνηση να προβεί στη θέσπιση δημοσιονομικών μέτρων, τα οποία αύξησαν το δημόσιο χρέος στο 206%.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>
              <a:solidFill>
                <a:srgbClr val="286D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ενίσχυση από το Ταμείο Ανάκαμψης ανέρχεται στα 32 δις (17,5% ΑΕΠ) και προορίζεται για επενδύσεις και μεταρρυθμίσεις ώστε να αναδιαρθρωθεί η ελληνική οικονομία</a:t>
            </a:r>
            <a:r>
              <a:rPr lang="en-US" sz="2000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2000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8497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2215B1E-4256-8062-EB22-8856F168F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79" t="24314" r="21691" b="32811"/>
          <a:stretch/>
        </p:blipFill>
        <p:spPr>
          <a:xfrm>
            <a:off x="0" y="3429000"/>
            <a:ext cx="6096000" cy="3429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A573569-67A8-06A8-E658-A025F2CF4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53" t="35425" r="21618" b="21176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915E4BC-5D59-BC19-4A40-06379DBB5473}"/>
              </a:ext>
            </a:extLst>
          </p:cNvPr>
          <p:cNvSpPr/>
          <p:nvPr/>
        </p:nvSpPr>
        <p:spPr>
          <a:xfrm>
            <a:off x="367552" y="887506"/>
            <a:ext cx="842683" cy="1434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2A7D1A3-5BF3-838B-7E45-484E5F03DEE3}"/>
              </a:ext>
            </a:extLst>
          </p:cNvPr>
          <p:cNvSpPr/>
          <p:nvPr/>
        </p:nvSpPr>
        <p:spPr>
          <a:xfrm>
            <a:off x="367551" y="1425388"/>
            <a:ext cx="842683" cy="1434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F34100D-BC45-9FB1-31B0-F664E52532B5}"/>
              </a:ext>
            </a:extLst>
          </p:cNvPr>
          <p:cNvSpPr/>
          <p:nvPr/>
        </p:nvSpPr>
        <p:spPr>
          <a:xfrm>
            <a:off x="367552" y="1963270"/>
            <a:ext cx="842683" cy="1434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728D8-7763-48C7-93E5-9012EC254421}"/>
              </a:ext>
            </a:extLst>
          </p:cNvPr>
          <p:cNvSpPr txBox="1"/>
          <p:nvPr/>
        </p:nvSpPr>
        <p:spPr>
          <a:xfrm>
            <a:off x="1703294" y="714969"/>
            <a:ext cx="3935506" cy="142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rgbClr val="286D9F"/>
                </a:solidFill>
              </a:rPr>
              <a:t>Χωρίς μέτρα αντιμετώπισης 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rgbClr val="286D9F"/>
                </a:solidFill>
              </a:rPr>
              <a:t>Μέτρα + Βοήθεια από την Ε.Ε.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rgbClr val="286D9F"/>
                </a:solidFill>
              </a:rPr>
              <a:t>Χωρίς βοήθεια από την Ε.Ε.</a:t>
            </a:r>
          </a:p>
        </p:txBody>
      </p:sp>
      <p:sp>
        <p:nvSpPr>
          <p:cNvPr id="10" name="Σύμβολο αφαίρεσης 9">
            <a:extLst>
              <a:ext uri="{FF2B5EF4-FFF2-40B4-BE49-F238E27FC236}">
                <a16:creationId xmlns:a16="http://schemas.microsoft.com/office/drawing/2014/main" id="{644FE86B-1754-3A69-7362-B6E2B7B456CD}"/>
              </a:ext>
            </a:extLst>
          </p:cNvPr>
          <p:cNvSpPr/>
          <p:nvPr/>
        </p:nvSpPr>
        <p:spPr>
          <a:xfrm>
            <a:off x="-2202000" y="3291898"/>
            <a:ext cx="16596000" cy="216000"/>
          </a:xfrm>
          <a:prstGeom prst="mathMinus">
            <a:avLst/>
          </a:prstGeom>
          <a:solidFill>
            <a:srgbClr val="286D9F"/>
          </a:solidFill>
          <a:ln>
            <a:solidFill>
              <a:srgbClr val="286D9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849FD57-B1BD-E833-D657-9698BB1C5FB2}"/>
              </a:ext>
            </a:extLst>
          </p:cNvPr>
          <p:cNvSpPr/>
          <p:nvPr/>
        </p:nvSpPr>
        <p:spPr>
          <a:xfrm>
            <a:off x="762000" y="1963270"/>
            <a:ext cx="448234" cy="14343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5284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67CA06-A38D-845F-8B3A-7D30490CE207}"/>
              </a:ext>
            </a:extLst>
          </p:cNvPr>
          <p:cNvSpPr txBox="1"/>
          <p:nvPr/>
        </p:nvSpPr>
        <p:spPr>
          <a:xfrm>
            <a:off x="330331" y="295836"/>
            <a:ext cx="5390515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l-GR" dirty="0"/>
              <a:t>Η σημαντικότητα της εμπιστοσύνης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19B3B-F565-90F5-5E07-16D6D129CE48}"/>
              </a:ext>
            </a:extLst>
          </p:cNvPr>
          <p:cNvSpPr txBox="1"/>
          <p:nvPr/>
        </p:nvSpPr>
        <p:spPr>
          <a:xfrm>
            <a:off x="1129552" y="1089211"/>
            <a:ext cx="7512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286D9F"/>
                </a:solidFill>
              </a:rPr>
              <a:t>Παρά την αύξηση του δημοσίου χρέους (%ΑΕΠ) σε όλες τις χώρες της Ε.Ε. από το 2019, η Ελλάδα</a:t>
            </a:r>
            <a:r>
              <a:rPr lang="en-US" sz="2000" dirty="0">
                <a:solidFill>
                  <a:srgbClr val="286D9F"/>
                </a:solidFill>
              </a:rPr>
              <a:t> </a:t>
            </a:r>
            <a:r>
              <a:rPr lang="el-GR" sz="2000" dirty="0">
                <a:solidFill>
                  <a:srgbClr val="286D9F"/>
                </a:solidFill>
              </a:rPr>
              <a:t>κατάφερε να κερδίσει ένα επίπεδο εμπιστοσύνης στις αγορές για τους ακόλουθους λόγους: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676EF5-DF5C-F83B-BC9A-C061FF0E3326}"/>
              </a:ext>
            </a:extLst>
          </p:cNvPr>
          <p:cNvSpPr txBox="1"/>
          <p:nvPr/>
        </p:nvSpPr>
        <p:spPr>
          <a:xfrm>
            <a:off x="1129552" y="2873656"/>
            <a:ext cx="7512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000" dirty="0">
                <a:solidFill>
                  <a:srgbClr val="286D9F"/>
                </a:solidFill>
              </a:rPr>
              <a:t>Η ελληνική κυβέρνηση έκανε βήματα προς τη σωστή κατεύθυνση (βελτίωση της ποιότητας των θεσμών από το 2017).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solidFill>
                  <a:srgbClr val="286D9F"/>
                </a:solidFill>
              </a:rPr>
              <a:t>Καλός συντονισμός μεταξύ της Ε.Ε. και της ελληνικής κυβέρνησης.</a:t>
            </a:r>
          </a:p>
          <a:p>
            <a:endParaRPr lang="el-GR" sz="2000" dirty="0">
              <a:solidFill>
                <a:srgbClr val="286D9F"/>
              </a:solidFill>
            </a:endParaRPr>
          </a:p>
          <a:p>
            <a:r>
              <a:rPr lang="el-GR" sz="2000" dirty="0">
                <a:solidFill>
                  <a:srgbClr val="286D9F"/>
                </a:solidFill>
                <a:sym typeface="Wingdings" panose="05000000000000000000" pitchFamily="2" charset="2"/>
              </a:rPr>
              <a:t> </a:t>
            </a:r>
            <a:r>
              <a:rPr lang="el-GR" sz="2000" dirty="0">
                <a:solidFill>
                  <a:srgbClr val="286D9F"/>
                </a:solidFill>
              </a:rPr>
              <a:t>Που οδήγησαν στη λήψη οικονομικής βοήθειας από τα ταμεία της ΕΚΤ (</a:t>
            </a:r>
            <a:r>
              <a:rPr lang="en-US" sz="2000" dirty="0">
                <a:solidFill>
                  <a:srgbClr val="286D9F"/>
                </a:solidFill>
              </a:rPr>
              <a:t>PEPP</a:t>
            </a:r>
            <a:r>
              <a:rPr lang="el-GR" sz="2000" dirty="0">
                <a:solidFill>
                  <a:srgbClr val="286D9F"/>
                </a:solidFill>
              </a:rPr>
              <a:t>) και της Επιτροπής (Ταμείο Ανάκαμψης).</a:t>
            </a:r>
            <a:endParaRPr lang="en-US" sz="2000" dirty="0">
              <a:solidFill>
                <a:srgbClr val="286D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4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0D97F0D-BEFC-7EE0-8753-A90ECED5F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9" t="19608" r="53455" b="37124"/>
          <a:stretch/>
        </p:blipFill>
        <p:spPr>
          <a:xfrm>
            <a:off x="0" y="3469341"/>
            <a:ext cx="6096000" cy="3429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C025FCE-EA01-3FAF-5F08-8452F50A0D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1" t="30849" r="53383" b="25882"/>
          <a:stretch/>
        </p:blipFill>
        <p:spPr>
          <a:xfrm>
            <a:off x="6105425" y="3469341"/>
            <a:ext cx="6096000" cy="3429000"/>
          </a:xfrm>
          <a:prstGeom prst="rect">
            <a:avLst/>
          </a:prstGeom>
        </p:spPr>
      </p:pic>
      <p:sp>
        <p:nvSpPr>
          <p:cNvPr id="6" name="Σύμβολο αφαίρεσης 5">
            <a:extLst>
              <a:ext uri="{FF2B5EF4-FFF2-40B4-BE49-F238E27FC236}">
                <a16:creationId xmlns:a16="http://schemas.microsoft.com/office/drawing/2014/main" id="{F30D843E-8E6E-F40D-A13D-332C75E76EC9}"/>
              </a:ext>
            </a:extLst>
          </p:cNvPr>
          <p:cNvSpPr/>
          <p:nvPr/>
        </p:nvSpPr>
        <p:spPr>
          <a:xfrm>
            <a:off x="-2211424" y="3341171"/>
            <a:ext cx="16596000" cy="216000"/>
          </a:xfrm>
          <a:prstGeom prst="mathMinus">
            <a:avLst/>
          </a:prstGeom>
          <a:solidFill>
            <a:srgbClr val="286D9F"/>
          </a:solidFill>
          <a:ln>
            <a:solidFill>
              <a:srgbClr val="286D9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C41E7D-47D1-B781-68AF-06ED995003AD}"/>
              </a:ext>
            </a:extLst>
          </p:cNvPr>
          <p:cNvSpPr txBox="1"/>
          <p:nvPr/>
        </p:nvSpPr>
        <p:spPr>
          <a:xfrm>
            <a:off x="1347044" y="357618"/>
            <a:ext cx="7584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286D9F"/>
                </a:solidFill>
              </a:rPr>
              <a:t>Παρόλα αυτά, μια χώρα όπως η Ελλάδα με ανίσχυρη οικονομική δομή μπορεί εύκολα να βρεθεί ξανά σε δύσκολες καταστάσεις και να χάσει την αξιοπιστία της με ένα νέο οικονομικό σοκ.</a:t>
            </a:r>
          </a:p>
          <a:p>
            <a:r>
              <a:rPr lang="el-GR" sz="2000" b="1" dirty="0">
                <a:solidFill>
                  <a:srgbClr val="286D9F"/>
                </a:solidFill>
              </a:rPr>
              <a:t>Τα παρακάτω διαγράμματα συμπεριλαμβάνουν το σενάριο όπου θα έχει χαθεί η αξιοπιστία με ένα τέτοιο σοκ. 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77EBA90-7A74-1B68-5D24-759C31ED1FBE}"/>
              </a:ext>
            </a:extLst>
          </p:cNvPr>
          <p:cNvSpPr/>
          <p:nvPr/>
        </p:nvSpPr>
        <p:spPr>
          <a:xfrm>
            <a:off x="206188" y="2383281"/>
            <a:ext cx="842683" cy="1434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FD7A7BF-79F6-EDAE-8654-D8A9984B61AD}"/>
              </a:ext>
            </a:extLst>
          </p:cNvPr>
          <p:cNvSpPr/>
          <p:nvPr/>
        </p:nvSpPr>
        <p:spPr>
          <a:xfrm>
            <a:off x="206187" y="2921163"/>
            <a:ext cx="842683" cy="1434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047AB-C84A-A6A6-758F-0A9993A2D0FF}"/>
              </a:ext>
            </a:extLst>
          </p:cNvPr>
          <p:cNvSpPr txBox="1"/>
          <p:nvPr/>
        </p:nvSpPr>
        <p:spPr>
          <a:xfrm>
            <a:off x="1532964" y="2185416"/>
            <a:ext cx="3935506" cy="95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86D9F"/>
                </a:solidFill>
              </a:rPr>
              <a:t>Real world scenario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rgbClr val="286D9F"/>
                </a:solidFill>
              </a:rPr>
              <a:t>Χαμένη εμπιστοσύνη </a:t>
            </a:r>
          </a:p>
        </p:txBody>
      </p:sp>
    </p:spTree>
    <p:extLst>
      <p:ext uri="{BB962C8B-B14F-4D97-AF65-F5344CB8AC3E}">
        <p14:creationId xmlns:p14="http://schemas.microsoft.com/office/powerpoint/2010/main" val="3361281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B2C8C4-EB05-9043-3009-03A7E2AA9219}"/>
              </a:ext>
            </a:extLst>
          </p:cNvPr>
          <p:cNvSpPr txBox="1"/>
          <p:nvPr/>
        </p:nvSpPr>
        <p:spPr>
          <a:xfrm>
            <a:off x="350883" y="304800"/>
            <a:ext cx="2402645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l-GR" dirty="0"/>
              <a:t>Συμπεράσματα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5DE8C-F268-AB4A-ACC2-C701D8D755C9}"/>
              </a:ext>
            </a:extLst>
          </p:cNvPr>
          <p:cNvSpPr txBox="1"/>
          <p:nvPr/>
        </p:nvSpPr>
        <p:spPr>
          <a:xfrm>
            <a:off x="350881" y="1059028"/>
            <a:ext cx="7932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</a:rPr>
              <a:t>Η Ελλάδα, παρόλο που ξεπέρασε και την κρίση της πανδημίας, παραμένει ευάλωτη σε παρόμοια αρνητικά σοκ.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>
              <a:solidFill>
                <a:srgbClr val="286D9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</a:rPr>
              <a:t>Σε τέτοια περίπτωση, δεν πρέπει να επαναλάβει τα λάθη κατά τη διάρκεια της χρηματοπιστωτικής κρίσης.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A4695-EB3C-EEEF-FA94-1CF8D3EF5B59}"/>
              </a:ext>
            </a:extLst>
          </p:cNvPr>
          <p:cNvSpPr txBox="1"/>
          <p:nvPr/>
        </p:nvSpPr>
        <p:spPr>
          <a:xfrm>
            <a:off x="350882" y="3072348"/>
            <a:ext cx="79325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286D9F"/>
                </a:solidFill>
              </a:rPr>
              <a:t>Προτάσεις των συγγραφέων: </a:t>
            </a:r>
            <a:r>
              <a:rPr lang="el-GR" sz="2000" dirty="0">
                <a:solidFill>
                  <a:srgbClr val="286D9F"/>
                </a:solidFill>
              </a:rPr>
              <a:t>Σταδιακή μείωση του του δημοσίου χρέους μέσω:</a:t>
            </a:r>
          </a:p>
          <a:p>
            <a:endParaRPr lang="el-GR" sz="2000" dirty="0">
              <a:solidFill>
                <a:srgbClr val="286D9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solidFill>
                  <a:srgbClr val="286D9F"/>
                </a:solidFill>
              </a:rPr>
              <a:t>Παραγωγικής χρήσης της οικονομικής ενίσχυσης του Ταμείου Ανάκαμψης έως το 2026.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solidFill>
                  <a:srgbClr val="286D9F"/>
                </a:solidFill>
              </a:rPr>
              <a:t>Φορολογικής πολιτικής, η οποία συνεισφέρει στην οικονομική ανάπτυξη, σε συνδυασμό με κοινωνική πολιτική που στοχεύει σε αυτούς που έχουν ανάγκη.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solidFill>
                  <a:srgbClr val="286D9F"/>
                </a:solidFill>
              </a:rPr>
              <a:t>Δομικών μεταρρυθμίσεων ώστε να αυξηθεί η ανταγωνιστικότητα στις αγορές και η ποιότητα των κύριων θεσμικών αρχών (Εκπαίδευση, Δικαιοσύνη … ). 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>
              <a:solidFill>
                <a:srgbClr val="286D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6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958E17-12AC-0567-4C17-EABF6C033D11}"/>
              </a:ext>
            </a:extLst>
          </p:cNvPr>
          <p:cNvSpPr txBox="1"/>
          <p:nvPr/>
        </p:nvSpPr>
        <p:spPr>
          <a:xfrm>
            <a:off x="359778" y="358587"/>
            <a:ext cx="3096169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l-GR" dirty="0"/>
              <a:t>Σχετικά με το άρθρο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90B80-C79E-8C2B-830F-8C8C988BEC53}"/>
              </a:ext>
            </a:extLst>
          </p:cNvPr>
          <p:cNvSpPr txBox="1"/>
          <p:nvPr/>
        </p:nvSpPr>
        <p:spPr>
          <a:xfrm>
            <a:off x="359778" y="1797784"/>
            <a:ext cx="84435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000" b="1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Τίτλος:</a:t>
            </a:r>
            <a:r>
              <a:rPr lang="el-GR" sz="2000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2000" i="0" u="none" strike="noStrike" baseline="0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Next?</a:t>
            </a:r>
            <a:r>
              <a:rPr lang="el-GR" sz="2000" i="0" u="none" strike="noStrike" baseline="0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u="none" strike="noStrike" baseline="0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Debt and Economic Growth in Greece*</a:t>
            </a:r>
            <a:r>
              <a:rPr lang="el-GR" sz="2000" i="0" u="none" strike="noStrike" baseline="0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l"/>
            <a:endParaRPr lang="en-US" sz="2000" dirty="0">
              <a:solidFill>
                <a:srgbClr val="286D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sz="2000" b="1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Συγγραφείς:</a:t>
            </a:r>
            <a:r>
              <a:rPr lang="el-GR" sz="2000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Economides &amp; Apostolis Philippopoulos</a:t>
            </a:r>
          </a:p>
          <a:p>
            <a:pPr algn="l"/>
            <a:endParaRPr lang="en-US" sz="2000" dirty="0">
              <a:solidFill>
                <a:srgbClr val="286D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sz="2000" b="1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Σύνδεσμος άρθρου: </a:t>
            </a:r>
            <a:r>
              <a:rPr lang="el-GR" sz="2000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Εδώ</a:t>
            </a:r>
            <a:endParaRPr lang="el-GR" sz="2000" dirty="0">
              <a:solidFill>
                <a:srgbClr val="286D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86E7A74-2917-6697-8DE3-D4F1C0C821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3" t="14771" r="48235" b="36471"/>
          <a:stretch/>
        </p:blipFill>
        <p:spPr>
          <a:xfrm>
            <a:off x="4339511" y="3429000"/>
            <a:ext cx="1797477" cy="2511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DE7CA290-6A21-69B6-E546-A60F394C2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3" t="14771" r="48235" b="36471"/>
          <a:stretch/>
        </p:blipFill>
        <p:spPr>
          <a:xfrm>
            <a:off x="4491911" y="3581400"/>
            <a:ext cx="1797477" cy="2511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0648D72-7F90-7073-D758-B1A928FC5C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3" t="14771" r="48235" b="36471"/>
          <a:stretch/>
        </p:blipFill>
        <p:spPr>
          <a:xfrm>
            <a:off x="4694264" y="3733800"/>
            <a:ext cx="1797477" cy="2511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333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4DBE8D-7CA2-A9C8-2E0B-A061F88621C8}"/>
              </a:ext>
            </a:extLst>
          </p:cNvPr>
          <p:cNvSpPr txBox="1"/>
          <p:nvPr/>
        </p:nvSpPr>
        <p:spPr>
          <a:xfrm>
            <a:off x="309297" y="390821"/>
            <a:ext cx="2023439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l-GR" dirty="0"/>
              <a:t>Περιεχόμενα</a:t>
            </a:r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253521CA-B34B-F568-B0E4-CA3D607852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490335"/>
              </p:ext>
            </p:extLst>
          </p:nvPr>
        </p:nvGraphicFramePr>
        <p:xfrm>
          <a:off x="1321016" y="1350433"/>
          <a:ext cx="7506044" cy="415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176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4E50A3-2275-6BC9-B1E6-919FF9BD2EB8}"/>
              </a:ext>
            </a:extLst>
          </p:cNvPr>
          <p:cNvSpPr txBox="1"/>
          <p:nvPr/>
        </p:nvSpPr>
        <p:spPr>
          <a:xfrm>
            <a:off x="431942" y="421341"/>
            <a:ext cx="2804422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l-GR" dirty="0"/>
              <a:t>Κύρια Ερωτήματα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DEAE9-CACD-8BF6-B163-9CEBDE85C510}"/>
              </a:ext>
            </a:extLst>
          </p:cNvPr>
          <p:cNvSpPr txBox="1"/>
          <p:nvPr/>
        </p:nvSpPr>
        <p:spPr>
          <a:xfrm>
            <a:off x="431942" y="1383319"/>
            <a:ext cx="8667234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Μπορεί να ξεπεράσει η Ελλάδα το πρόβλημα του δημόσιου χρέους της;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 err="1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Ποιοί</a:t>
            </a:r>
            <a:r>
              <a:rPr lang="el-GR" sz="2000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είναι οι μηχανισμοί που θα οδηγήσουν την χώρα στον δρόμο της ανάπτυξης και ποια τα εμπόδια που θα την αποτρέψουν από αυτήν;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 ακολουθεί για την Ελλάδα;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000" dirty="0">
              <a:solidFill>
                <a:srgbClr val="286D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000" dirty="0">
              <a:solidFill>
                <a:srgbClr val="286D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000" dirty="0">
              <a:solidFill>
                <a:srgbClr val="286D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49B0890-FBAA-7785-977B-33D36299C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694" b="79478" l="66985" r="90515"/>
                    </a14:imgEffect>
                  </a14:imgLayer>
                </a14:imgProps>
              </a:ext>
            </a:extLst>
          </a:blip>
          <a:srcRect l="64044" t="33596" r="6544" b="15424"/>
          <a:stretch/>
        </p:blipFill>
        <p:spPr>
          <a:xfrm>
            <a:off x="2704494" y="3358785"/>
            <a:ext cx="3585883" cy="3496237"/>
          </a:xfrm>
          <a:prstGeom prst="rect">
            <a:avLst/>
          </a:prstGeom>
        </p:spPr>
      </p:pic>
      <p:sp>
        <p:nvSpPr>
          <p:cNvPr id="9" name="Φυσαλίδα σκέψης: Σύννεφο 8">
            <a:extLst>
              <a:ext uri="{FF2B5EF4-FFF2-40B4-BE49-F238E27FC236}">
                <a16:creationId xmlns:a16="http://schemas.microsoft.com/office/drawing/2014/main" id="{A080B3F6-5F22-D318-203B-BBFAD0AD1EBA}"/>
              </a:ext>
            </a:extLst>
          </p:cNvPr>
          <p:cNvSpPr/>
          <p:nvPr/>
        </p:nvSpPr>
        <p:spPr>
          <a:xfrm>
            <a:off x="5378824" y="3496235"/>
            <a:ext cx="986117" cy="564777"/>
          </a:xfrm>
          <a:prstGeom prst="cloudCallout">
            <a:avLst/>
          </a:prstGeom>
          <a:solidFill>
            <a:schemeClr val="bg1"/>
          </a:solidFill>
          <a:ln>
            <a:solidFill>
              <a:srgbClr val="286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49055F-D625-B112-43FA-846A7CCEF113}"/>
              </a:ext>
            </a:extLst>
          </p:cNvPr>
          <p:cNvSpPr txBox="1"/>
          <p:nvPr/>
        </p:nvSpPr>
        <p:spPr>
          <a:xfrm>
            <a:off x="5732929" y="3593957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3076A4"/>
                </a:solidFill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4019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64FD47-85D0-0719-3300-157878FD0876}"/>
              </a:ext>
            </a:extLst>
          </p:cNvPr>
          <p:cNvSpPr txBox="1"/>
          <p:nvPr/>
        </p:nvSpPr>
        <p:spPr>
          <a:xfrm>
            <a:off x="288470" y="233082"/>
            <a:ext cx="1664238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l-GR" dirty="0"/>
              <a:t>Εισαγωγή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600A3-1100-8938-399F-D1D628A459E7}"/>
              </a:ext>
            </a:extLst>
          </p:cNvPr>
          <p:cNvSpPr txBox="1"/>
          <p:nvPr/>
        </p:nvSpPr>
        <p:spPr>
          <a:xfrm>
            <a:off x="1120589" y="1342036"/>
            <a:ext cx="7368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286D9F"/>
                </a:solidFill>
              </a:rPr>
              <a:t>Το 2020 η πανδημία </a:t>
            </a:r>
            <a:r>
              <a:rPr lang="en-US" dirty="0">
                <a:solidFill>
                  <a:srgbClr val="286D9F"/>
                </a:solidFill>
              </a:rPr>
              <a:t>COVID-19 </a:t>
            </a:r>
            <a:r>
              <a:rPr lang="el-GR" dirty="0">
                <a:solidFill>
                  <a:srgbClr val="286D9F"/>
                </a:solidFill>
              </a:rPr>
              <a:t>χτύπησε την Ελλάδα</a:t>
            </a:r>
            <a:r>
              <a:rPr lang="en-US" dirty="0">
                <a:solidFill>
                  <a:srgbClr val="286D9F"/>
                </a:solidFill>
              </a:rPr>
              <a:t>,</a:t>
            </a:r>
            <a:r>
              <a:rPr lang="el-GR" dirty="0">
                <a:solidFill>
                  <a:srgbClr val="286D9F"/>
                </a:solidFill>
              </a:rPr>
              <a:t> η οποία είχε αρχίσει να ανακάμπτει από τη χρηματοπιστωτική κρίση (2009-2016).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32E324-2203-7317-1444-A066B2B4904B}"/>
              </a:ext>
            </a:extLst>
          </p:cNvPr>
          <p:cNvSpPr txBox="1"/>
          <p:nvPr/>
        </p:nvSpPr>
        <p:spPr>
          <a:xfrm>
            <a:off x="1120589" y="2605136"/>
            <a:ext cx="3532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286D9F"/>
                </a:solidFill>
              </a:rPr>
              <a:t>Πριν τον </a:t>
            </a:r>
            <a:r>
              <a:rPr lang="en-US" b="1" dirty="0">
                <a:solidFill>
                  <a:srgbClr val="286D9F"/>
                </a:solidFill>
              </a:rPr>
              <a:t>COVID</a:t>
            </a:r>
          </a:p>
          <a:p>
            <a:endParaRPr lang="en-US" dirty="0">
              <a:solidFill>
                <a:srgbClr val="286D9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286D9F"/>
                </a:solidFill>
              </a:rPr>
              <a:t>ΑΕΠ: 205.3 δισ.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286D9F"/>
                </a:solidFill>
              </a:rPr>
              <a:t>Δημόσιο χρέος (% ΑΕΠ): 180%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>
              <a:solidFill>
                <a:srgbClr val="286D9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4F14A-22A5-2A28-7239-15B6BB7D2FA0}"/>
              </a:ext>
            </a:extLst>
          </p:cNvPr>
          <p:cNvSpPr txBox="1"/>
          <p:nvPr/>
        </p:nvSpPr>
        <p:spPr>
          <a:xfrm>
            <a:off x="4805083" y="2592194"/>
            <a:ext cx="4286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286D9F"/>
                </a:solidFill>
              </a:rPr>
              <a:t>Εν μέσω </a:t>
            </a:r>
            <a:r>
              <a:rPr lang="en-US" b="1" dirty="0">
                <a:solidFill>
                  <a:srgbClr val="286D9F"/>
                </a:solidFill>
              </a:rPr>
              <a:t>COVID</a:t>
            </a:r>
            <a:r>
              <a:rPr lang="el-GR" b="1" dirty="0">
                <a:solidFill>
                  <a:srgbClr val="286D9F"/>
                </a:solidFill>
              </a:rPr>
              <a:t> (2020)</a:t>
            </a:r>
          </a:p>
          <a:p>
            <a:endParaRPr lang="el-GR" dirty="0">
              <a:solidFill>
                <a:srgbClr val="286D9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286D9F"/>
                </a:solidFill>
              </a:rPr>
              <a:t>ΑΕΠ: 188,9 δισ. (μείωση 8-9%)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286D9F"/>
                </a:solidFill>
              </a:rPr>
              <a:t>Δημόσιο χρέος (% ΑΕΠ): 206%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>
              <a:solidFill>
                <a:srgbClr val="286D9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7075B-C572-A608-B040-2FBB411A22C3}"/>
              </a:ext>
            </a:extLst>
          </p:cNvPr>
          <p:cNvSpPr txBox="1"/>
          <p:nvPr/>
        </p:nvSpPr>
        <p:spPr>
          <a:xfrm>
            <a:off x="1039906" y="5102314"/>
            <a:ext cx="7225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286D9F"/>
                </a:solidFill>
              </a:rPr>
              <a:t>Όμως</a:t>
            </a:r>
            <a:r>
              <a:rPr lang="en-US" dirty="0">
                <a:solidFill>
                  <a:srgbClr val="286D9F"/>
                </a:solidFill>
              </a:rPr>
              <a:t>,</a:t>
            </a:r>
            <a:r>
              <a:rPr lang="el-GR" dirty="0">
                <a:solidFill>
                  <a:srgbClr val="286D9F"/>
                </a:solidFill>
              </a:rPr>
              <a:t> ως μέλος της Ε.Ε. και της Ευρωζώνης, μπορεί να επωφεληθεί με τρόπους που θα δούμε παρακάτω…</a:t>
            </a: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1B335BA1-BE41-C8BC-132D-CCCD54A43AC9}"/>
              </a:ext>
            </a:extLst>
          </p:cNvPr>
          <p:cNvCxnSpPr/>
          <p:nvPr/>
        </p:nvCxnSpPr>
        <p:spPr>
          <a:xfrm>
            <a:off x="4652683" y="2420471"/>
            <a:ext cx="0" cy="2384611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EC5AF1AD-DFA1-01B9-3764-403E13B297EB}"/>
              </a:ext>
            </a:extLst>
          </p:cNvPr>
          <p:cNvCxnSpPr>
            <a:cxnSpLocks/>
          </p:cNvCxnSpPr>
          <p:nvPr/>
        </p:nvCxnSpPr>
        <p:spPr>
          <a:xfrm rot="5400000">
            <a:off x="4728884" y="-1445874"/>
            <a:ext cx="0" cy="795600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9EE9CFDF-5490-8F77-86EB-6ED97B47B262}"/>
              </a:ext>
            </a:extLst>
          </p:cNvPr>
          <p:cNvCxnSpPr>
            <a:cxnSpLocks/>
          </p:cNvCxnSpPr>
          <p:nvPr/>
        </p:nvCxnSpPr>
        <p:spPr>
          <a:xfrm rot="5400000">
            <a:off x="4728884" y="-907991"/>
            <a:ext cx="0" cy="795600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67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A594D2-3AC1-3849-C684-1C29917D16FF}"/>
              </a:ext>
            </a:extLst>
          </p:cNvPr>
          <p:cNvSpPr txBox="1"/>
          <p:nvPr/>
        </p:nvSpPr>
        <p:spPr>
          <a:xfrm>
            <a:off x="432754" y="376517"/>
            <a:ext cx="3016210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l-GR" dirty="0"/>
              <a:t>Ιστορική Αναδρομή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E5BACE-02A4-7E87-7A52-B40776D82809}"/>
              </a:ext>
            </a:extLst>
          </p:cNvPr>
          <p:cNvSpPr txBox="1"/>
          <p:nvPr/>
        </p:nvSpPr>
        <p:spPr>
          <a:xfrm>
            <a:off x="432754" y="1425388"/>
            <a:ext cx="423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286D9F"/>
                </a:solidFill>
              </a:rPr>
              <a:t>Π</a:t>
            </a:r>
            <a:r>
              <a:rPr lang="el-GR" sz="1800" dirty="0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ώ</a:t>
            </a:r>
            <a:r>
              <a:rPr lang="el-GR" dirty="0">
                <a:solidFill>
                  <a:srgbClr val="286D9F"/>
                </a:solidFill>
              </a:rPr>
              <a:t>ς φτάσαμε στο σήμερα; (4 περίοδοι)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795EC-F1DF-031B-D9D8-ACBD4581F4C9}"/>
              </a:ext>
            </a:extLst>
          </p:cNvPr>
          <p:cNvSpPr txBox="1"/>
          <p:nvPr/>
        </p:nvSpPr>
        <p:spPr>
          <a:xfrm>
            <a:off x="1210234" y="2381926"/>
            <a:ext cx="6562165" cy="2776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l-GR" dirty="0">
                <a:solidFill>
                  <a:srgbClr val="286D9F"/>
                </a:solidFill>
              </a:rPr>
              <a:t>80</a:t>
            </a:r>
            <a:r>
              <a:rPr lang="en-US" dirty="0">
                <a:solidFill>
                  <a:srgbClr val="286D9F"/>
                </a:solidFill>
              </a:rPr>
              <a:t>s</a:t>
            </a:r>
            <a:r>
              <a:rPr lang="el-GR" dirty="0">
                <a:solidFill>
                  <a:srgbClr val="286D9F"/>
                </a:solidFill>
              </a:rPr>
              <a:t> – </a:t>
            </a:r>
            <a:r>
              <a:rPr lang="en-US" dirty="0">
                <a:solidFill>
                  <a:srgbClr val="286D9F"/>
                </a:solidFill>
              </a:rPr>
              <a:t>mid </a:t>
            </a:r>
            <a:r>
              <a:rPr lang="el-GR" dirty="0">
                <a:solidFill>
                  <a:srgbClr val="286D9F"/>
                </a:solidFill>
              </a:rPr>
              <a:t>90</a:t>
            </a:r>
            <a:r>
              <a:rPr lang="en-US" dirty="0">
                <a:solidFill>
                  <a:srgbClr val="286D9F"/>
                </a:solidFill>
              </a:rPr>
              <a:t>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l-GR" dirty="0">
                <a:solidFill>
                  <a:srgbClr val="286D9F"/>
                </a:solidFill>
              </a:rPr>
              <a:t>Τα χρόνια της Ευφορίας: </a:t>
            </a:r>
            <a:r>
              <a:rPr lang="en-US" dirty="0">
                <a:solidFill>
                  <a:srgbClr val="286D9F"/>
                </a:solidFill>
              </a:rPr>
              <a:t>mid </a:t>
            </a:r>
            <a:r>
              <a:rPr lang="el-GR" dirty="0">
                <a:solidFill>
                  <a:srgbClr val="286D9F"/>
                </a:solidFill>
              </a:rPr>
              <a:t>90</a:t>
            </a:r>
            <a:r>
              <a:rPr lang="en-US" dirty="0">
                <a:solidFill>
                  <a:srgbClr val="286D9F"/>
                </a:solidFill>
              </a:rPr>
              <a:t>s</a:t>
            </a:r>
            <a:r>
              <a:rPr lang="el-GR" dirty="0">
                <a:solidFill>
                  <a:srgbClr val="286D9F"/>
                </a:solidFill>
              </a:rPr>
              <a:t> – 2008</a:t>
            </a:r>
            <a:r>
              <a:rPr lang="en-US" dirty="0">
                <a:solidFill>
                  <a:srgbClr val="286D9F"/>
                </a:solidFill>
              </a:rPr>
              <a:t> </a:t>
            </a:r>
            <a:r>
              <a:rPr lang="el-GR" dirty="0">
                <a:solidFill>
                  <a:srgbClr val="286D9F"/>
                </a:solidFill>
              </a:rPr>
              <a:t>(κρίση)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l-GR" dirty="0">
                <a:solidFill>
                  <a:srgbClr val="286D9F"/>
                </a:solidFill>
              </a:rPr>
              <a:t>Χρηματοπιστωτική κρίση 2009 – 2016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solidFill>
                  <a:srgbClr val="286D9F"/>
                </a:solidFill>
              </a:rPr>
              <a:t>K</a:t>
            </a:r>
            <a:r>
              <a:rPr lang="el-GR" dirty="0" err="1">
                <a:solidFill>
                  <a:srgbClr val="286D9F"/>
                </a:solidFill>
              </a:rPr>
              <a:t>ρίση</a:t>
            </a:r>
            <a:r>
              <a:rPr lang="el-GR" dirty="0">
                <a:solidFill>
                  <a:srgbClr val="286D9F"/>
                </a:solidFill>
              </a:rPr>
              <a:t> </a:t>
            </a:r>
            <a:r>
              <a:rPr lang="en-US" dirty="0">
                <a:solidFill>
                  <a:srgbClr val="286D9F"/>
                </a:solidFill>
              </a:rPr>
              <a:t>COVID-1</a:t>
            </a:r>
            <a:r>
              <a:rPr lang="el-GR" dirty="0">
                <a:solidFill>
                  <a:srgbClr val="286D9F"/>
                </a:solidFill>
              </a:rPr>
              <a:t>9 </a:t>
            </a:r>
          </a:p>
          <a:p>
            <a:pPr>
              <a:lnSpc>
                <a:spcPct val="200000"/>
              </a:lnSpc>
            </a:pPr>
            <a:endParaRPr lang="el-GR" dirty="0">
              <a:solidFill>
                <a:srgbClr val="286D9F"/>
              </a:solidFill>
            </a:endParaRP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EC4D64AA-6A81-7DDD-F768-AFB8E6F9352D}"/>
              </a:ext>
            </a:extLst>
          </p:cNvPr>
          <p:cNvCxnSpPr>
            <a:cxnSpLocks/>
          </p:cNvCxnSpPr>
          <p:nvPr/>
        </p:nvCxnSpPr>
        <p:spPr>
          <a:xfrm>
            <a:off x="999563" y="2498467"/>
            <a:ext cx="0" cy="2136080"/>
          </a:xfrm>
          <a:prstGeom prst="straightConnector1">
            <a:avLst/>
          </a:prstGeom>
          <a:ln>
            <a:solidFill>
              <a:srgbClr val="3076A4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" name="Ευθύγραμμο βέλος σύνδεσης 1">
            <a:extLst>
              <a:ext uri="{FF2B5EF4-FFF2-40B4-BE49-F238E27FC236}">
                <a16:creationId xmlns:a16="http://schemas.microsoft.com/office/drawing/2014/main" id="{A43B8A06-D1C6-287A-EFD0-B4FB23980F23}"/>
              </a:ext>
            </a:extLst>
          </p:cNvPr>
          <p:cNvCxnSpPr>
            <a:cxnSpLocks/>
          </p:cNvCxnSpPr>
          <p:nvPr/>
        </p:nvCxnSpPr>
        <p:spPr>
          <a:xfrm>
            <a:off x="6835586" y="2498467"/>
            <a:ext cx="0" cy="2136080"/>
          </a:xfrm>
          <a:prstGeom prst="straightConnector1">
            <a:avLst/>
          </a:prstGeom>
          <a:ln>
            <a:solidFill>
              <a:srgbClr val="3076A4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27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4D197F-9A70-777E-5BA6-559A5E1E5042}"/>
              </a:ext>
            </a:extLst>
          </p:cNvPr>
          <p:cNvSpPr txBox="1"/>
          <p:nvPr/>
        </p:nvSpPr>
        <p:spPr>
          <a:xfrm>
            <a:off x="418663" y="394447"/>
            <a:ext cx="2186817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l-GR" dirty="0"/>
              <a:t>80</a:t>
            </a:r>
            <a:r>
              <a:rPr lang="en-US" dirty="0"/>
              <a:t>s</a:t>
            </a:r>
            <a:r>
              <a:rPr lang="el-GR" dirty="0"/>
              <a:t> – </a:t>
            </a:r>
            <a:r>
              <a:rPr lang="en-US" dirty="0"/>
              <a:t>mid </a:t>
            </a:r>
            <a:r>
              <a:rPr lang="el-GR" dirty="0"/>
              <a:t>90</a:t>
            </a:r>
            <a:r>
              <a:rPr lang="en-US" dirty="0"/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F7A3D-D06F-632B-295C-5456B9759ECB}"/>
              </a:ext>
            </a:extLst>
          </p:cNvPr>
          <p:cNvSpPr txBox="1"/>
          <p:nvPr/>
        </p:nvSpPr>
        <p:spPr>
          <a:xfrm>
            <a:off x="418663" y="1910667"/>
            <a:ext cx="9505266" cy="3036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</a:rPr>
              <a:t>Μεγάλη επέκταση του δημόσιου τομέα.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</a:rPr>
              <a:t>Εκτόξευση του δημοσίου χρέους (% ΑΕΠ).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</a:rPr>
              <a:t>Πολιτικά και κοινωνικά γεγονότα που διαμόρφωσαν την ποιότητα των κύριων θεσμικών αρχών της χώρας.</a:t>
            </a:r>
          </a:p>
        </p:txBody>
      </p:sp>
    </p:spTree>
    <p:extLst>
      <p:ext uri="{BB962C8B-B14F-4D97-AF65-F5344CB8AC3E}">
        <p14:creationId xmlns:p14="http://schemas.microsoft.com/office/powerpoint/2010/main" val="402177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D2E2A16-A7E6-968A-C139-EFBF45460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3" t="33472" r="53438" b="24306"/>
          <a:stretch/>
        </p:blipFill>
        <p:spPr>
          <a:xfrm>
            <a:off x="0" y="0"/>
            <a:ext cx="6096001" cy="3429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FAC55E4-41E4-8266-3868-FC4AA5F1B6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53" t="26012" r="21838" b="31373"/>
          <a:stretch/>
        </p:blipFill>
        <p:spPr>
          <a:xfrm>
            <a:off x="6095997" y="0"/>
            <a:ext cx="6096001" cy="34290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7C11623-D043-D3B4-3735-CCF779F88D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53" t="37125" r="21838" b="20261"/>
          <a:stretch/>
        </p:blipFill>
        <p:spPr>
          <a:xfrm>
            <a:off x="0" y="3501000"/>
            <a:ext cx="6006001" cy="3356999"/>
          </a:xfrm>
          <a:prstGeom prst="rect">
            <a:avLst/>
          </a:prstGeom>
        </p:spPr>
      </p:pic>
      <p:sp>
        <p:nvSpPr>
          <p:cNvPr id="7" name="Σύμβολο αφαίρεσης 6">
            <a:extLst>
              <a:ext uri="{FF2B5EF4-FFF2-40B4-BE49-F238E27FC236}">
                <a16:creationId xmlns:a16="http://schemas.microsoft.com/office/drawing/2014/main" id="{125CAFF1-DAAF-E375-8CDC-191E173C17DB}"/>
              </a:ext>
            </a:extLst>
          </p:cNvPr>
          <p:cNvSpPr/>
          <p:nvPr/>
        </p:nvSpPr>
        <p:spPr>
          <a:xfrm>
            <a:off x="-2202003" y="3393000"/>
            <a:ext cx="16596000" cy="144000"/>
          </a:xfrm>
          <a:prstGeom prst="mathMinus">
            <a:avLst/>
          </a:prstGeom>
          <a:solidFill>
            <a:srgbClr val="286D9F"/>
          </a:solidFill>
          <a:ln>
            <a:solidFill>
              <a:srgbClr val="286D9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Σύμβολο αφαίρεσης 1">
            <a:extLst>
              <a:ext uri="{FF2B5EF4-FFF2-40B4-BE49-F238E27FC236}">
                <a16:creationId xmlns:a16="http://schemas.microsoft.com/office/drawing/2014/main" id="{8E9FBA97-739E-EE33-B154-ED5E2AFCED00}"/>
              </a:ext>
            </a:extLst>
          </p:cNvPr>
          <p:cNvSpPr/>
          <p:nvPr/>
        </p:nvSpPr>
        <p:spPr>
          <a:xfrm rot="5400000">
            <a:off x="1416000" y="3339000"/>
            <a:ext cx="9360000" cy="180000"/>
          </a:xfrm>
          <a:prstGeom prst="mathMinus">
            <a:avLst/>
          </a:prstGeom>
          <a:solidFill>
            <a:srgbClr val="286D9F"/>
          </a:solidFill>
          <a:ln>
            <a:solidFill>
              <a:srgbClr val="286D9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49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0041A7-0D26-06A8-FB58-8024CF554A8B}"/>
              </a:ext>
            </a:extLst>
          </p:cNvPr>
          <p:cNvSpPr txBox="1"/>
          <p:nvPr/>
        </p:nvSpPr>
        <p:spPr>
          <a:xfrm>
            <a:off x="372322" y="412376"/>
            <a:ext cx="2512226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286D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Mid 90s – 2000s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60BD53-9CB3-90CB-EFAD-3E7D9BFF995D}"/>
              </a:ext>
            </a:extLst>
          </p:cNvPr>
          <p:cNvSpPr txBox="1"/>
          <p:nvPr/>
        </p:nvSpPr>
        <p:spPr>
          <a:xfrm>
            <a:off x="831273" y="1382286"/>
            <a:ext cx="82790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</a:rPr>
              <a:t>Εντυπωσιακή οικονομική ανάπτυξη</a:t>
            </a:r>
            <a:r>
              <a:rPr lang="en-US" sz="2000" dirty="0">
                <a:solidFill>
                  <a:srgbClr val="286D9F"/>
                </a:solidFill>
              </a:rPr>
              <a:t>,</a:t>
            </a:r>
            <a:r>
              <a:rPr lang="el-GR" sz="2000" dirty="0">
                <a:solidFill>
                  <a:srgbClr val="286D9F"/>
                </a:solidFill>
              </a:rPr>
              <a:t> η οποία όμως δημιουργήθηκε λόγω αυξημένης ιδιωτικής ζήτησης και προ-κυκλικών δημοσιονομικών πολιτικών που χρηματοδοτήθηκαν μέσω δανεισμού από Τράπεζες της Ελλάδας και της Β. Ευρώπης.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</a:rPr>
              <a:t>Συσσώρευση δημοσίου, ιδιωτικού και εξωτερικού χρέους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</a:rPr>
              <a:t>Αύξηση τιμών, κόστους εργασίας </a:t>
            </a:r>
            <a:r>
              <a:rPr lang="el-GR" sz="2000" dirty="0">
                <a:solidFill>
                  <a:srgbClr val="286D9F"/>
                </a:solidFill>
                <a:sym typeface="Wingdings" panose="05000000000000000000" pitchFamily="2" charset="2"/>
              </a:rPr>
              <a:t> μειωμένη ανταγωνιστικότητα </a:t>
            </a:r>
            <a:r>
              <a:rPr lang="el-GR" sz="2000" dirty="0">
                <a:solidFill>
                  <a:srgbClr val="286D9F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</a:rPr>
              <a:t>Αύξηση μισθών δυσανάλογη με τον βαθμό ανάπτυξης της παραγωγικότητας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</a:rPr>
              <a:t>Αναποτελεσματική διαχείριση των πόρων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286D9F"/>
                </a:solidFill>
              </a:rPr>
              <a:t>Ασυμμετρία στην ποιότητα των θεσμών σε σχέση με τους αντίστοιχους των εταίρων της Ε.Ε.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>
              <a:solidFill>
                <a:srgbClr val="286D9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>
              <a:solidFill>
                <a:srgbClr val="286D9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9F89BA-83A8-AD75-4F62-84C614A92E2C}"/>
              </a:ext>
            </a:extLst>
          </p:cNvPr>
          <p:cNvSpPr txBox="1"/>
          <p:nvPr/>
        </p:nvSpPr>
        <p:spPr>
          <a:xfrm>
            <a:off x="3546764" y="5665036"/>
            <a:ext cx="3965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286D9F"/>
                </a:solidFill>
              </a:rPr>
              <a:t>Ευάλωτο Οικονομικό Μοντέλο</a:t>
            </a:r>
          </a:p>
        </p:txBody>
      </p:sp>
      <p:sp>
        <p:nvSpPr>
          <p:cNvPr id="2" name="Ίσο 1">
            <a:extLst>
              <a:ext uri="{FF2B5EF4-FFF2-40B4-BE49-F238E27FC236}">
                <a16:creationId xmlns:a16="http://schemas.microsoft.com/office/drawing/2014/main" id="{47A177AA-CB9D-8201-25E1-F72F05AEA57A}"/>
              </a:ext>
            </a:extLst>
          </p:cNvPr>
          <p:cNvSpPr/>
          <p:nvPr/>
        </p:nvSpPr>
        <p:spPr>
          <a:xfrm>
            <a:off x="1052130" y="5528585"/>
            <a:ext cx="2160494" cy="673011"/>
          </a:xfrm>
          <a:prstGeom prst="mathEqual">
            <a:avLst/>
          </a:prstGeom>
          <a:solidFill>
            <a:schemeClr val="bg1"/>
          </a:solidFill>
          <a:ln>
            <a:solidFill>
              <a:srgbClr val="286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9154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590</TotalTime>
  <Words>734</Words>
  <Application>Microsoft Macintosh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Όψη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Γιάννης Κορογιαννάκης</dc:creator>
  <cp:lastModifiedBy>Eugenia Vella</cp:lastModifiedBy>
  <cp:revision>26</cp:revision>
  <dcterms:created xsi:type="dcterms:W3CDTF">2023-05-12T12:02:22Z</dcterms:created>
  <dcterms:modified xsi:type="dcterms:W3CDTF">2023-06-25T09:51:16Z</dcterms:modified>
</cp:coreProperties>
</file>